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6" r:id="rId5"/>
    <p:sldId id="284" r:id="rId6"/>
    <p:sldId id="285" r:id="rId7"/>
    <p:sldId id="295" r:id="rId8"/>
    <p:sldId id="293" r:id="rId9"/>
    <p:sldId id="294" r:id="rId10"/>
    <p:sldId id="296" r:id="rId11"/>
    <p:sldId id="298" r:id="rId12"/>
    <p:sldId id="300" r:id="rId13"/>
    <p:sldId id="301" r:id="rId14"/>
    <p:sldId id="302" r:id="rId15"/>
    <p:sldId id="297" r:id="rId16"/>
    <p:sldId id="286" r:id="rId17"/>
    <p:sldId id="29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682"/>
    <a:srgbClr val="D12A2F"/>
    <a:srgbClr val="FF4C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C91BA-5D35-4661-B0DC-2FA4EDAE0AB0}" v="18" dt="2025-10-29T15:30:46.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snapToGrid="0" snapToObjects="1">
      <p:cViewPr varScale="1">
        <p:scale>
          <a:sx n="77" d="100"/>
          <a:sy n="77" d="100"/>
        </p:scale>
        <p:origin x="102" y="8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ham, Jamie L." userId="7d0fb74a-0ddf-43d5-bbd3-38d6df9698e5" providerId="ADAL" clId="{EC9C91BA-5D35-4661-B0DC-2FA4EDAE0AB0}"/>
    <pc:docChg chg="undo custSel addSld modSld">
      <pc:chgData name="Abraham, Jamie L." userId="7d0fb74a-0ddf-43d5-bbd3-38d6df9698e5" providerId="ADAL" clId="{EC9C91BA-5D35-4661-B0DC-2FA4EDAE0AB0}" dt="2025-10-29T15:31:31.551" v="54" actId="1076"/>
      <pc:docMkLst>
        <pc:docMk/>
      </pc:docMkLst>
      <pc:sldChg chg="addSp delSp modSp mod">
        <pc:chgData name="Abraham, Jamie L." userId="7d0fb74a-0ddf-43d5-bbd3-38d6df9698e5" providerId="ADAL" clId="{EC9C91BA-5D35-4661-B0DC-2FA4EDAE0AB0}" dt="2025-10-29T12:02:22.915" v="7" actId="14100"/>
        <pc:sldMkLst>
          <pc:docMk/>
          <pc:sldMk cId="736440331" sldId="301"/>
        </pc:sldMkLst>
        <pc:picChg chg="add mod">
          <ac:chgData name="Abraham, Jamie L." userId="7d0fb74a-0ddf-43d5-bbd3-38d6df9698e5" providerId="ADAL" clId="{EC9C91BA-5D35-4661-B0DC-2FA4EDAE0AB0}" dt="2025-10-29T12:02:22.915" v="7" actId="14100"/>
          <ac:picMkLst>
            <pc:docMk/>
            <pc:sldMk cId="736440331" sldId="301"/>
            <ac:picMk id="3" creationId="{3556383B-D83F-81F3-7AA0-A97F70728F8A}"/>
          </ac:picMkLst>
        </pc:picChg>
        <pc:picChg chg="mod">
          <ac:chgData name="Abraham, Jamie L." userId="7d0fb74a-0ddf-43d5-bbd3-38d6df9698e5" providerId="ADAL" clId="{EC9C91BA-5D35-4661-B0DC-2FA4EDAE0AB0}" dt="2025-10-28T20:06:17.945" v="0" actId="1076"/>
          <ac:picMkLst>
            <pc:docMk/>
            <pc:sldMk cId="736440331" sldId="301"/>
            <ac:picMk id="10" creationId="{4C0E9DAA-96FA-8313-7CDE-DE1EC88988FB}"/>
          </ac:picMkLst>
        </pc:picChg>
        <pc:picChg chg="del">
          <ac:chgData name="Abraham, Jamie L." userId="7d0fb74a-0ddf-43d5-bbd3-38d6df9698e5" providerId="ADAL" clId="{EC9C91BA-5D35-4661-B0DC-2FA4EDAE0AB0}" dt="2025-10-29T12:02:04.412" v="1" actId="478"/>
          <ac:picMkLst>
            <pc:docMk/>
            <pc:sldMk cId="736440331" sldId="301"/>
            <ac:picMk id="16" creationId="{4747FC7C-466C-B182-3ABD-C40C1CBE7B33}"/>
          </ac:picMkLst>
        </pc:picChg>
      </pc:sldChg>
      <pc:sldChg chg="addSp delSp modSp add mod">
        <pc:chgData name="Abraham, Jamie L." userId="7d0fb74a-0ddf-43d5-bbd3-38d6df9698e5" providerId="ADAL" clId="{EC9C91BA-5D35-4661-B0DC-2FA4EDAE0AB0}" dt="2025-10-29T15:31:31.551" v="54" actId="1076"/>
        <pc:sldMkLst>
          <pc:docMk/>
          <pc:sldMk cId="1192570331" sldId="302"/>
        </pc:sldMkLst>
        <pc:spChg chg="add">
          <ac:chgData name="Abraham, Jamie L." userId="7d0fb74a-0ddf-43d5-bbd3-38d6df9698e5" providerId="ADAL" clId="{EC9C91BA-5D35-4661-B0DC-2FA4EDAE0AB0}" dt="2025-10-29T15:22:27.789" v="32"/>
          <ac:spMkLst>
            <pc:docMk/>
            <pc:sldMk cId="1192570331" sldId="302"/>
            <ac:spMk id="4" creationId="{F13E2A27-E93A-1209-C7C3-F58208C61AAF}"/>
          </ac:spMkLst>
        </pc:spChg>
        <pc:spChg chg="add">
          <ac:chgData name="Abraham, Jamie L." userId="7d0fb74a-0ddf-43d5-bbd3-38d6df9698e5" providerId="ADAL" clId="{EC9C91BA-5D35-4661-B0DC-2FA4EDAE0AB0}" dt="2025-10-29T15:22:27.789" v="32"/>
          <ac:spMkLst>
            <pc:docMk/>
            <pc:sldMk cId="1192570331" sldId="302"/>
            <ac:spMk id="5" creationId="{88CA853B-1F58-9250-17EA-28A43D404094}"/>
          </ac:spMkLst>
        </pc:spChg>
        <pc:spChg chg="add">
          <ac:chgData name="Abraham, Jamie L." userId="7d0fb74a-0ddf-43d5-bbd3-38d6df9698e5" providerId="ADAL" clId="{EC9C91BA-5D35-4661-B0DC-2FA4EDAE0AB0}" dt="2025-10-29T15:22:27.789" v="32"/>
          <ac:spMkLst>
            <pc:docMk/>
            <pc:sldMk cId="1192570331" sldId="302"/>
            <ac:spMk id="8" creationId="{9355655B-0CAE-75CE-12C5-3AFD8AFB5B9A}"/>
          </ac:spMkLst>
        </pc:spChg>
        <pc:spChg chg="add">
          <ac:chgData name="Abraham, Jamie L." userId="7d0fb74a-0ddf-43d5-bbd3-38d6df9698e5" providerId="ADAL" clId="{EC9C91BA-5D35-4661-B0DC-2FA4EDAE0AB0}" dt="2025-10-29T15:22:27.789" v="32"/>
          <ac:spMkLst>
            <pc:docMk/>
            <pc:sldMk cId="1192570331" sldId="302"/>
            <ac:spMk id="9" creationId="{BF741C6E-8E06-4C3E-7881-D001730A5020}"/>
          </ac:spMkLst>
        </pc:spChg>
        <pc:spChg chg="del mod">
          <ac:chgData name="Abraham, Jamie L." userId="7d0fb74a-0ddf-43d5-bbd3-38d6df9698e5" providerId="ADAL" clId="{EC9C91BA-5D35-4661-B0DC-2FA4EDAE0AB0}" dt="2025-10-29T15:30:52.655" v="49"/>
          <ac:spMkLst>
            <pc:docMk/>
            <pc:sldMk cId="1192570331" sldId="302"/>
            <ac:spMk id="11" creationId="{31A09FDE-F2B3-D8CD-76CE-9F52C2DDD94F}"/>
          </ac:spMkLst>
        </pc:spChg>
        <pc:spChg chg="add mod">
          <ac:chgData name="Abraham, Jamie L." userId="7d0fb74a-0ddf-43d5-bbd3-38d6df9698e5" providerId="ADAL" clId="{EC9C91BA-5D35-4661-B0DC-2FA4EDAE0AB0}" dt="2025-10-29T15:22:46.253" v="35" actId="14100"/>
          <ac:spMkLst>
            <pc:docMk/>
            <pc:sldMk cId="1192570331" sldId="302"/>
            <ac:spMk id="13" creationId="{DEC716BF-5B8C-6203-313E-1013042E3A3F}"/>
          </ac:spMkLst>
        </pc:spChg>
        <pc:spChg chg="add del mod">
          <ac:chgData name="Abraham, Jamie L." userId="7d0fb74a-0ddf-43d5-bbd3-38d6df9698e5" providerId="ADAL" clId="{EC9C91BA-5D35-4661-B0DC-2FA4EDAE0AB0}" dt="2025-10-29T15:31:31.551" v="54" actId="1076"/>
          <ac:spMkLst>
            <pc:docMk/>
            <pc:sldMk cId="1192570331" sldId="302"/>
            <ac:spMk id="14" creationId="{12CDCD01-6A0A-7A5C-60AC-664EA9964812}"/>
          </ac:spMkLst>
        </pc:spChg>
        <pc:spChg chg="add mod">
          <ac:chgData name="Abraham, Jamie L." userId="7d0fb74a-0ddf-43d5-bbd3-38d6df9698e5" providerId="ADAL" clId="{EC9C91BA-5D35-4661-B0DC-2FA4EDAE0AB0}" dt="2025-10-29T15:22:46.253" v="35" actId="14100"/>
          <ac:spMkLst>
            <pc:docMk/>
            <pc:sldMk cId="1192570331" sldId="302"/>
            <ac:spMk id="15" creationId="{42234752-7AF8-A75E-6997-FDEB5224860E}"/>
          </ac:spMkLst>
        </pc:spChg>
        <pc:spChg chg="add mod">
          <ac:chgData name="Abraham, Jamie L." userId="7d0fb74a-0ddf-43d5-bbd3-38d6df9698e5" providerId="ADAL" clId="{EC9C91BA-5D35-4661-B0DC-2FA4EDAE0AB0}" dt="2025-10-29T15:22:46.253" v="35" actId="14100"/>
          <ac:spMkLst>
            <pc:docMk/>
            <pc:sldMk cId="1192570331" sldId="302"/>
            <ac:spMk id="16" creationId="{19E9A24F-6622-8164-F8EB-CB7FB45B735D}"/>
          </ac:spMkLst>
        </pc:spChg>
        <pc:spChg chg="add mod">
          <ac:chgData name="Abraham, Jamie L." userId="7d0fb74a-0ddf-43d5-bbd3-38d6df9698e5" providerId="ADAL" clId="{EC9C91BA-5D35-4661-B0DC-2FA4EDAE0AB0}" dt="2025-10-29T15:22:46.253" v="35" actId="14100"/>
          <ac:spMkLst>
            <pc:docMk/>
            <pc:sldMk cId="1192570331" sldId="302"/>
            <ac:spMk id="17" creationId="{2BB3CD5A-5855-1CD2-D99E-64C865F5D180}"/>
          </ac:spMkLst>
        </pc:spChg>
        <pc:spChg chg="add del mod">
          <ac:chgData name="Abraham, Jamie L." userId="7d0fb74a-0ddf-43d5-bbd3-38d6df9698e5" providerId="ADAL" clId="{EC9C91BA-5D35-4661-B0DC-2FA4EDAE0AB0}" dt="2025-10-29T15:30:52.654" v="47" actId="478"/>
          <ac:spMkLst>
            <pc:docMk/>
            <pc:sldMk cId="1192570331" sldId="302"/>
            <ac:spMk id="18" creationId="{56A3E08D-2682-1B9F-3ACA-264AC2DABE36}"/>
          </ac:spMkLst>
        </pc:spChg>
        <pc:spChg chg="add mod">
          <ac:chgData name="Abraham, Jamie L." userId="7d0fb74a-0ddf-43d5-bbd3-38d6df9698e5" providerId="ADAL" clId="{EC9C91BA-5D35-4661-B0DC-2FA4EDAE0AB0}" dt="2025-10-29T15:30:45.201" v="45" actId="1076"/>
          <ac:spMkLst>
            <pc:docMk/>
            <pc:sldMk cId="1192570331" sldId="302"/>
            <ac:spMk id="19" creationId="{A2D8EF9A-1CEE-AF41-B548-CFF3CDBE41BA}"/>
          </ac:spMkLst>
        </pc:spChg>
        <pc:spChg chg="add mod">
          <ac:chgData name="Abraham, Jamie L." userId="7d0fb74a-0ddf-43d5-bbd3-38d6df9698e5" providerId="ADAL" clId="{EC9C91BA-5D35-4661-B0DC-2FA4EDAE0AB0}" dt="2025-10-29T15:30:45.201" v="45" actId="1076"/>
          <ac:spMkLst>
            <pc:docMk/>
            <pc:sldMk cId="1192570331" sldId="302"/>
            <ac:spMk id="20" creationId="{271C5BAE-66BA-0FD0-DDBD-1B6EB9FD2591}"/>
          </ac:spMkLst>
        </pc:spChg>
        <pc:spChg chg="add mod">
          <ac:chgData name="Abraham, Jamie L." userId="7d0fb74a-0ddf-43d5-bbd3-38d6df9698e5" providerId="ADAL" clId="{EC9C91BA-5D35-4661-B0DC-2FA4EDAE0AB0}" dt="2025-10-29T15:30:45.201" v="45" actId="1076"/>
          <ac:spMkLst>
            <pc:docMk/>
            <pc:sldMk cId="1192570331" sldId="302"/>
            <ac:spMk id="21" creationId="{BC7A7572-7367-1AF1-C8A6-11101F3C361C}"/>
          </ac:spMkLst>
        </pc:spChg>
        <pc:spChg chg="add mod">
          <ac:chgData name="Abraham, Jamie L." userId="7d0fb74a-0ddf-43d5-bbd3-38d6df9698e5" providerId="ADAL" clId="{EC9C91BA-5D35-4661-B0DC-2FA4EDAE0AB0}" dt="2025-10-29T15:30:45.201" v="45" actId="1076"/>
          <ac:spMkLst>
            <pc:docMk/>
            <pc:sldMk cId="1192570331" sldId="302"/>
            <ac:spMk id="22" creationId="{C1236E79-8F84-B942-3478-57C5E3225B85}"/>
          </ac:spMkLst>
        </pc:spChg>
        <pc:picChg chg="add del mod">
          <ac:chgData name="Abraham, Jamie L." userId="7d0fb74a-0ddf-43d5-bbd3-38d6df9698e5" providerId="ADAL" clId="{EC9C91BA-5D35-4661-B0DC-2FA4EDAE0AB0}" dt="2025-10-29T15:31:19.347" v="50" actId="478"/>
          <ac:picMkLst>
            <pc:docMk/>
            <pc:sldMk cId="1192570331" sldId="302"/>
            <ac:picMk id="2" creationId="{BF99BDB3-AC36-6FF2-C812-434CD375DEB4}"/>
          </ac:picMkLst>
        </pc:picChg>
        <pc:picChg chg="del">
          <ac:chgData name="Abraham, Jamie L." userId="7d0fb74a-0ddf-43d5-bbd3-38d6df9698e5" providerId="ADAL" clId="{EC9C91BA-5D35-4661-B0DC-2FA4EDAE0AB0}" dt="2025-10-29T15:31:20.382" v="51" actId="478"/>
          <ac:picMkLst>
            <pc:docMk/>
            <pc:sldMk cId="1192570331" sldId="302"/>
            <ac:picMk id="3" creationId="{74D0C3EF-BC15-40FB-C487-323BFA11A817}"/>
          </ac:picMkLst>
        </pc:picChg>
        <pc:picChg chg="del">
          <ac:chgData name="Abraham, Jamie L." userId="7d0fb74a-0ddf-43d5-bbd3-38d6df9698e5" providerId="ADAL" clId="{EC9C91BA-5D35-4661-B0DC-2FA4EDAE0AB0}" dt="2025-10-29T15:21:49.770" v="9" actId="478"/>
          <ac:picMkLst>
            <pc:docMk/>
            <pc:sldMk cId="1192570331" sldId="302"/>
            <ac:picMk id="6" creationId="{4978CD68-0EE6-F9FC-8392-0DF9FAF335CF}"/>
          </ac:picMkLst>
        </pc:picChg>
        <pc:picChg chg="del">
          <ac:chgData name="Abraham, Jamie L." userId="7d0fb74a-0ddf-43d5-bbd3-38d6df9698e5" providerId="ADAL" clId="{EC9C91BA-5D35-4661-B0DC-2FA4EDAE0AB0}" dt="2025-10-29T15:21:51.387" v="11" actId="478"/>
          <ac:picMkLst>
            <pc:docMk/>
            <pc:sldMk cId="1192570331" sldId="302"/>
            <ac:picMk id="7" creationId="{B2F461ED-E819-03B6-97EF-CB99AC7AC89C}"/>
          </ac:picMkLst>
        </pc:picChg>
        <pc:picChg chg="del">
          <ac:chgData name="Abraham, Jamie L." userId="7d0fb74a-0ddf-43d5-bbd3-38d6df9698e5" providerId="ADAL" clId="{EC9C91BA-5D35-4661-B0DC-2FA4EDAE0AB0}" dt="2025-10-29T15:21:50.722" v="10" actId="478"/>
          <ac:picMkLst>
            <pc:docMk/>
            <pc:sldMk cId="1192570331" sldId="302"/>
            <ac:picMk id="10" creationId="{202BBB27-5C31-F030-1266-9A450EF36783}"/>
          </ac:picMkLst>
        </pc:picChg>
        <pc:picChg chg="del">
          <ac:chgData name="Abraham, Jamie L." userId="7d0fb74a-0ddf-43d5-bbd3-38d6df9698e5" providerId="ADAL" clId="{EC9C91BA-5D35-4661-B0DC-2FA4EDAE0AB0}" dt="2025-10-29T15:21:52.849" v="12" actId="478"/>
          <ac:picMkLst>
            <pc:docMk/>
            <pc:sldMk cId="1192570331" sldId="302"/>
            <ac:picMk id="12" creationId="{CD7E7AA4-F40A-4771-AB9D-8962CA646FE7}"/>
          </ac:picMkLst>
        </pc:picChg>
        <pc:picChg chg="add mod">
          <ac:chgData name="Abraham, Jamie L." userId="7d0fb74a-0ddf-43d5-bbd3-38d6df9698e5" providerId="ADAL" clId="{EC9C91BA-5D35-4661-B0DC-2FA4EDAE0AB0}" dt="2025-10-29T15:31:28.253" v="53" actId="14100"/>
          <ac:picMkLst>
            <pc:docMk/>
            <pc:sldMk cId="1192570331" sldId="302"/>
            <ac:picMk id="24" creationId="{FA9A6076-AB00-AC99-6AF2-5E3964FAEFCB}"/>
          </ac:picMkLst>
        </pc:picChg>
        <pc:picChg chg="add">
          <ac:chgData name="Abraham, Jamie L." userId="7d0fb74a-0ddf-43d5-bbd3-38d6df9698e5" providerId="ADAL" clId="{EC9C91BA-5D35-4661-B0DC-2FA4EDAE0AB0}" dt="2025-10-29T15:22:27.789" v="32"/>
          <ac:picMkLst>
            <pc:docMk/>
            <pc:sldMk cId="1192570331" sldId="302"/>
            <ac:picMk id="2049" creationId="{BB9B955E-DE04-CFC9-091C-FF6ADD05FAA1}"/>
          </ac:picMkLst>
        </pc:picChg>
        <pc:picChg chg="add">
          <ac:chgData name="Abraham, Jamie L." userId="7d0fb74a-0ddf-43d5-bbd3-38d6df9698e5" providerId="ADAL" clId="{EC9C91BA-5D35-4661-B0DC-2FA4EDAE0AB0}" dt="2025-10-29T15:22:27.789" v="32"/>
          <ac:picMkLst>
            <pc:docMk/>
            <pc:sldMk cId="1192570331" sldId="302"/>
            <ac:picMk id="2050" creationId="{9A025033-9B00-B0F7-8E3C-159A28D45E50}"/>
          </ac:picMkLst>
        </pc:picChg>
        <pc:picChg chg="add">
          <ac:chgData name="Abraham, Jamie L." userId="7d0fb74a-0ddf-43d5-bbd3-38d6df9698e5" providerId="ADAL" clId="{EC9C91BA-5D35-4661-B0DC-2FA4EDAE0AB0}" dt="2025-10-29T15:22:27.789" v="32"/>
          <ac:picMkLst>
            <pc:docMk/>
            <pc:sldMk cId="1192570331" sldId="302"/>
            <ac:picMk id="2051" creationId="{D32C9AA0-B618-2EB2-28CD-D2ED61F3E019}"/>
          </ac:picMkLst>
        </pc:picChg>
        <pc:picChg chg="add mod">
          <ac:chgData name="Abraham, Jamie L." userId="7d0fb74a-0ddf-43d5-bbd3-38d6df9698e5" providerId="ADAL" clId="{EC9C91BA-5D35-4661-B0DC-2FA4EDAE0AB0}" dt="2025-10-29T15:22:49.546" v="37" actId="14100"/>
          <ac:picMkLst>
            <pc:docMk/>
            <pc:sldMk cId="1192570331" sldId="302"/>
            <ac:picMk id="2056" creationId="{85C37C96-002F-1FF3-EF4F-8D00CDE7443F}"/>
          </ac:picMkLst>
        </pc:picChg>
        <pc:picChg chg="add mod">
          <ac:chgData name="Abraham, Jamie L." userId="7d0fb74a-0ddf-43d5-bbd3-38d6df9698e5" providerId="ADAL" clId="{EC9C91BA-5D35-4661-B0DC-2FA4EDAE0AB0}" dt="2025-10-29T15:22:49.546" v="37" actId="14100"/>
          <ac:picMkLst>
            <pc:docMk/>
            <pc:sldMk cId="1192570331" sldId="302"/>
            <ac:picMk id="2057" creationId="{37BAAB8B-27D3-CBDC-CCAE-C3E54B768AC5}"/>
          </ac:picMkLst>
        </pc:picChg>
        <pc:picChg chg="add mod">
          <ac:chgData name="Abraham, Jamie L." userId="7d0fb74a-0ddf-43d5-bbd3-38d6df9698e5" providerId="ADAL" clId="{EC9C91BA-5D35-4661-B0DC-2FA4EDAE0AB0}" dt="2025-10-29T15:22:49.546" v="37" actId="14100"/>
          <ac:picMkLst>
            <pc:docMk/>
            <pc:sldMk cId="1192570331" sldId="302"/>
            <ac:picMk id="2058" creationId="{8C894962-63E7-256B-9AB0-650EB2D899C3}"/>
          </ac:picMkLst>
        </pc:picChg>
        <pc:picChg chg="add mod">
          <ac:chgData name="Abraham, Jamie L." userId="7d0fb74a-0ddf-43d5-bbd3-38d6df9698e5" providerId="ADAL" clId="{EC9C91BA-5D35-4661-B0DC-2FA4EDAE0AB0}" dt="2025-10-29T15:30:45.733" v="46" actId="14100"/>
          <ac:picMkLst>
            <pc:docMk/>
            <pc:sldMk cId="1192570331" sldId="302"/>
            <ac:picMk id="2063" creationId="{1DC742FC-8878-91AA-13E4-E5B17932D8B5}"/>
          </ac:picMkLst>
        </pc:picChg>
        <pc:picChg chg="add mod">
          <ac:chgData name="Abraham, Jamie L." userId="7d0fb74a-0ddf-43d5-bbd3-38d6df9698e5" providerId="ADAL" clId="{EC9C91BA-5D35-4661-B0DC-2FA4EDAE0AB0}" dt="2025-10-29T15:30:45.733" v="46" actId="14100"/>
          <ac:picMkLst>
            <pc:docMk/>
            <pc:sldMk cId="1192570331" sldId="302"/>
            <ac:picMk id="2064" creationId="{374A1E28-4D8A-1005-A9D6-5D1432BEF7F1}"/>
          </ac:picMkLst>
        </pc:picChg>
        <pc:picChg chg="add mod">
          <ac:chgData name="Abraham, Jamie L." userId="7d0fb74a-0ddf-43d5-bbd3-38d6df9698e5" providerId="ADAL" clId="{EC9C91BA-5D35-4661-B0DC-2FA4EDAE0AB0}" dt="2025-10-29T15:30:45.733" v="46" actId="14100"/>
          <ac:picMkLst>
            <pc:docMk/>
            <pc:sldMk cId="1192570331" sldId="302"/>
            <ac:picMk id="2065" creationId="{9E640F18-2183-401C-963B-EEFAE56A2D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C4F32-9E1E-4F34-81A2-726B4199F5D3}"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064E6-6714-44AB-9111-DC180D53C452}" type="slidenum">
              <a:rPr lang="en-US" smtClean="0"/>
              <a:t>‹#›</a:t>
            </a:fld>
            <a:endParaRPr lang="en-US"/>
          </a:p>
        </p:txBody>
      </p:sp>
    </p:spTree>
    <p:extLst>
      <p:ext uri="{BB962C8B-B14F-4D97-AF65-F5344CB8AC3E}">
        <p14:creationId xmlns:p14="http://schemas.microsoft.com/office/powerpoint/2010/main" val="228698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continued</a:t>
            </a:r>
            <a:r>
              <a:rPr lang="en-US" baseline="0" dirty="0"/>
              <a:t> support from the vendor, we will need to update our ERP version regularly.  Tyler Technologies has moved to a quarterly update cadence.  We have decided to upgrade once a year in the fall to keep current.</a:t>
            </a:r>
          </a:p>
          <a:p>
            <a:r>
              <a:rPr lang="en-US" baseline="0" dirty="0"/>
              <a:t>Now that we are cloud hosted and on the web platform, updates will be easier to implement and should be easier for users to digest.  Think of upgrades as “service packs”, a collection of bug fixes and enhancements.  We will highlight major changes when noted.</a:t>
            </a:r>
          </a:p>
          <a:p>
            <a:r>
              <a:rPr lang="en-US" baseline="0" dirty="0"/>
              <a:t>We always encourage agencies to test upcoming versions themselves at https://franklincountyoh-test.tylerhub.com/  We test ourselves, but we may not always be aware of unique processes or reports that an agency relies upon.</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3</a:t>
            </a:fld>
            <a:endParaRPr lang="en-US"/>
          </a:p>
        </p:txBody>
      </p:sp>
    </p:spTree>
    <p:extLst>
      <p:ext uri="{BB962C8B-B14F-4D97-AF65-F5344CB8AC3E}">
        <p14:creationId xmlns:p14="http://schemas.microsoft.com/office/powerpoint/2010/main" val="340446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Passwords expire after</a:t>
            </a:r>
            <a:r>
              <a:rPr lang="en-US" baseline="0" dirty="0"/>
              <a:t> 120 days</a:t>
            </a:r>
          </a:p>
          <a:p>
            <a:r>
              <a:rPr lang="en-US" baseline="0" dirty="0"/>
              <a:t>Users get prompted 5 days before password expires</a:t>
            </a:r>
          </a:p>
          <a:p>
            <a:r>
              <a:rPr lang="en-US" baseline="0" dirty="0"/>
              <a:t>Password requires 8 characters including lowercase, uppercase, number, symbol and no part of first or last name.</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5</a:t>
            </a:fld>
            <a:endParaRPr lang="en-US"/>
          </a:p>
        </p:txBody>
      </p:sp>
    </p:spTree>
    <p:extLst>
      <p:ext uri="{BB962C8B-B14F-4D97-AF65-F5344CB8AC3E}">
        <p14:creationId xmlns:p14="http://schemas.microsoft.com/office/powerpoint/2010/main" val="212004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Hub</a:t>
            </a:r>
            <a:r>
              <a:rPr lang="en-US" baseline="0" dirty="0"/>
              <a:t> can be customized to go in dark mode using the gear icon and ‘User Settings’  Additionally, users can add cards to their landing page.  Cards give the ability to drill down to a quick view of data that the user works with.  The vendor has built-in cards to use as templates, your mileage may vary.</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6</a:t>
            </a:fld>
            <a:endParaRPr lang="en-US"/>
          </a:p>
        </p:txBody>
      </p:sp>
    </p:spTree>
    <p:extLst>
      <p:ext uri="{BB962C8B-B14F-4D97-AF65-F5344CB8AC3E}">
        <p14:creationId xmlns:p14="http://schemas.microsoft.com/office/powerpoint/2010/main" val="222384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7</a:t>
            </a:fld>
            <a:endParaRPr lang="en-US"/>
          </a:p>
        </p:txBody>
      </p:sp>
    </p:spTree>
    <p:extLst>
      <p:ext uri="{BB962C8B-B14F-4D97-AF65-F5344CB8AC3E}">
        <p14:creationId xmlns:p14="http://schemas.microsoft.com/office/powerpoint/2010/main" val="260079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0478-52BF-FEAC-1620-E6D16CB87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C741E-65F5-CAA8-CA70-9C471986A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9F5FA-BB20-57F8-1DE4-71A742610327}"/>
              </a:ext>
            </a:extLst>
          </p:cNvPr>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a:extLst>
              <a:ext uri="{FF2B5EF4-FFF2-40B4-BE49-F238E27FC236}">
                <a16:creationId xmlns:a16="http://schemas.microsoft.com/office/drawing/2014/main" id="{01461555-A22E-3AB1-02C5-CD30AA469424}"/>
              </a:ext>
            </a:extLst>
          </p:cNvPr>
          <p:cNvSpPr>
            <a:spLocks noGrp="1"/>
          </p:cNvSpPr>
          <p:nvPr>
            <p:ph type="sldNum" sz="quarter" idx="5"/>
          </p:nvPr>
        </p:nvSpPr>
        <p:spPr/>
        <p:txBody>
          <a:bodyPr/>
          <a:lstStyle/>
          <a:p>
            <a:fld id="{B74064E6-6714-44AB-9111-DC180D53C452}" type="slidenum">
              <a:rPr lang="en-US" smtClean="0"/>
              <a:t>8</a:t>
            </a:fld>
            <a:endParaRPr lang="en-US"/>
          </a:p>
        </p:txBody>
      </p:sp>
    </p:spTree>
    <p:extLst>
      <p:ext uri="{BB962C8B-B14F-4D97-AF65-F5344CB8AC3E}">
        <p14:creationId xmlns:p14="http://schemas.microsoft.com/office/powerpoint/2010/main" val="301094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04A1-25B4-4BDD-1C6C-7AAE4BFF7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85C1D-36B6-9742-1E75-4A87EF962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6F438-DB15-1EC7-8E0A-83510D5EF031}"/>
              </a:ext>
            </a:extLst>
          </p:cNvPr>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a:extLst>
              <a:ext uri="{FF2B5EF4-FFF2-40B4-BE49-F238E27FC236}">
                <a16:creationId xmlns:a16="http://schemas.microsoft.com/office/drawing/2014/main" id="{0ABE84AF-688C-84E4-C7F7-E9C6987BCFB8}"/>
              </a:ext>
            </a:extLst>
          </p:cNvPr>
          <p:cNvSpPr>
            <a:spLocks noGrp="1"/>
          </p:cNvSpPr>
          <p:nvPr>
            <p:ph type="sldNum" sz="quarter" idx="5"/>
          </p:nvPr>
        </p:nvSpPr>
        <p:spPr/>
        <p:txBody>
          <a:bodyPr/>
          <a:lstStyle/>
          <a:p>
            <a:fld id="{B74064E6-6714-44AB-9111-DC180D53C452}" type="slidenum">
              <a:rPr lang="en-US" smtClean="0"/>
              <a:t>9</a:t>
            </a:fld>
            <a:endParaRPr lang="en-US"/>
          </a:p>
        </p:txBody>
      </p:sp>
    </p:spTree>
    <p:extLst>
      <p:ext uri="{BB962C8B-B14F-4D97-AF65-F5344CB8AC3E}">
        <p14:creationId xmlns:p14="http://schemas.microsoft.com/office/powerpoint/2010/main" val="231976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9B630-0415-6B18-0A91-CCB46220E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69B58-2E14-AED0-5138-DCD2EE2F7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5E346-F46C-2050-63AD-9A78946085AF}"/>
              </a:ext>
            </a:extLst>
          </p:cNvPr>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a:extLst>
              <a:ext uri="{FF2B5EF4-FFF2-40B4-BE49-F238E27FC236}">
                <a16:creationId xmlns:a16="http://schemas.microsoft.com/office/drawing/2014/main" id="{B66907A5-4E07-4741-84FD-F6F1B3DFDD30}"/>
              </a:ext>
            </a:extLst>
          </p:cNvPr>
          <p:cNvSpPr>
            <a:spLocks noGrp="1"/>
          </p:cNvSpPr>
          <p:nvPr>
            <p:ph type="sldNum" sz="quarter" idx="5"/>
          </p:nvPr>
        </p:nvSpPr>
        <p:spPr/>
        <p:txBody>
          <a:bodyPr/>
          <a:lstStyle/>
          <a:p>
            <a:fld id="{B74064E6-6714-44AB-9111-DC180D53C452}" type="slidenum">
              <a:rPr lang="en-US" smtClean="0"/>
              <a:t>10</a:t>
            </a:fld>
            <a:endParaRPr lang="en-US"/>
          </a:p>
        </p:txBody>
      </p:sp>
    </p:spTree>
    <p:extLst>
      <p:ext uri="{BB962C8B-B14F-4D97-AF65-F5344CB8AC3E}">
        <p14:creationId xmlns:p14="http://schemas.microsoft.com/office/powerpoint/2010/main" val="168958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4976-D971-3B24-3739-F1B62C9A9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4287C-AA82-DBA5-1AA7-CD43C9623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56367-D7D0-0DD0-B015-86C7FFF5227A}"/>
              </a:ext>
            </a:extLst>
          </p:cNvPr>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a:extLst>
              <a:ext uri="{FF2B5EF4-FFF2-40B4-BE49-F238E27FC236}">
                <a16:creationId xmlns:a16="http://schemas.microsoft.com/office/drawing/2014/main" id="{C8F2A728-3D8F-9EF3-B596-CD1B27850CB1}"/>
              </a:ext>
            </a:extLst>
          </p:cNvPr>
          <p:cNvSpPr>
            <a:spLocks noGrp="1"/>
          </p:cNvSpPr>
          <p:nvPr>
            <p:ph type="sldNum" sz="quarter" idx="5"/>
          </p:nvPr>
        </p:nvSpPr>
        <p:spPr/>
        <p:txBody>
          <a:bodyPr/>
          <a:lstStyle/>
          <a:p>
            <a:fld id="{B74064E6-6714-44AB-9111-DC180D53C452}" type="slidenum">
              <a:rPr lang="en-US" smtClean="0"/>
              <a:t>11</a:t>
            </a:fld>
            <a:endParaRPr lang="en-US"/>
          </a:p>
        </p:txBody>
      </p:sp>
    </p:spTree>
    <p:extLst>
      <p:ext uri="{BB962C8B-B14F-4D97-AF65-F5344CB8AC3E}">
        <p14:creationId xmlns:p14="http://schemas.microsoft.com/office/powerpoint/2010/main" val="254458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12</a:t>
            </a:fld>
            <a:endParaRPr lang="en-US"/>
          </a:p>
        </p:txBody>
      </p:sp>
    </p:spTree>
    <p:extLst>
      <p:ext uri="{BB962C8B-B14F-4D97-AF65-F5344CB8AC3E}">
        <p14:creationId xmlns:p14="http://schemas.microsoft.com/office/powerpoint/2010/main" val="147408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RPSupport@franklincountyohio.gov"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rpsupport@franklincountyohio.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ranklincountyauditor.com/fiscal/fiscally-speaking/form-cente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franklincountyoh.tylerhub.com/"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hyperlink" Target="mailto:erpsupport@franklincountyohio.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AF83-A124-46FC-90BE-5CEDD5E22F21}"/>
              </a:ext>
            </a:extLst>
          </p:cNvPr>
          <p:cNvSpPr>
            <a:spLocks noGrp="1"/>
          </p:cNvSpPr>
          <p:nvPr>
            <p:ph type="ctrTitle"/>
          </p:nvPr>
        </p:nvSpPr>
        <p:spPr>
          <a:xfrm>
            <a:off x="741404" y="1099752"/>
            <a:ext cx="8798011" cy="1096899"/>
          </a:xfrm>
        </p:spPr>
        <p:txBody>
          <a:bodyPr/>
          <a:lstStyle/>
          <a:p>
            <a:pPr algn="ctr"/>
            <a:r>
              <a:rPr lang="en-US" sz="8000" b="1" dirty="0"/>
              <a:t>WELCOME</a:t>
            </a:r>
          </a:p>
        </p:txBody>
      </p:sp>
      <p:pic>
        <p:nvPicPr>
          <p:cNvPr id="7" name="Picture 6">
            <a:extLst>
              <a:ext uri="{FF2B5EF4-FFF2-40B4-BE49-F238E27FC236}">
                <a16:creationId xmlns:a16="http://schemas.microsoft.com/office/drawing/2014/main" id="{18A4F28D-965E-2D25-A2F7-53BAE47A1648}"/>
              </a:ext>
            </a:extLst>
          </p:cNvPr>
          <p:cNvPicPr>
            <a:picLocks noChangeAspect="1"/>
          </p:cNvPicPr>
          <p:nvPr/>
        </p:nvPicPr>
        <p:blipFill>
          <a:blip r:embed="rId2">
            <a:clrChange>
              <a:clrFrom>
                <a:srgbClr val="FFFFFF">
                  <a:alpha val="0"/>
                </a:srgbClr>
              </a:clrFrom>
              <a:clrTo>
                <a:srgbClr val="FFFFFF">
                  <a:alpha val="0"/>
                </a:srgbClr>
              </a:clrTo>
            </a:clrChange>
          </a:blip>
          <a:stretch>
            <a:fillRect/>
          </a:stretch>
        </p:blipFill>
        <p:spPr>
          <a:xfrm>
            <a:off x="54938" y="5310587"/>
            <a:ext cx="8913097" cy="1547413"/>
          </a:xfrm>
          <a:prstGeom prst="rect">
            <a:avLst/>
          </a:prstGeom>
        </p:spPr>
      </p:pic>
      <p:sp>
        <p:nvSpPr>
          <p:cNvPr id="3" name="TextBox 2">
            <a:extLst>
              <a:ext uri="{FF2B5EF4-FFF2-40B4-BE49-F238E27FC236}">
                <a16:creationId xmlns:a16="http://schemas.microsoft.com/office/drawing/2014/main" id="{16CA1007-111E-2C7F-2114-6ED017D95E7B}"/>
              </a:ext>
            </a:extLst>
          </p:cNvPr>
          <p:cNvSpPr txBox="1"/>
          <p:nvPr/>
        </p:nvSpPr>
        <p:spPr>
          <a:xfrm>
            <a:off x="2716385" y="2968789"/>
            <a:ext cx="6251649" cy="1569660"/>
          </a:xfrm>
          <a:prstGeom prst="rect">
            <a:avLst/>
          </a:prstGeom>
          <a:noFill/>
        </p:spPr>
        <p:txBody>
          <a:bodyPr wrap="square" rtlCol="0">
            <a:spAutoFit/>
          </a:bodyPr>
          <a:lstStyle/>
          <a:p>
            <a:pPr algn="ctr"/>
            <a:r>
              <a:rPr lang="en-US" sz="4800" b="1" dirty="0">
                <a:solidFill>
                  <a:schemeClr val="accent1"/>
                </a:solidFill>
              </a:rPr>
              <a:t>ERP TRAINING</a:t>
            </a:r>
          </a:p>
          <a:p>
            <a:pPr algn="ctr"/>
            <a:r>
              <a:rPr lang="en-US" sz="4800" b="1">
                <a:solidFill>
                  <a:schemeClr val="accent1"/>
                </a:solidFill>
              </a:rPr>
              <a:t>October 23-30,2025</a:t>
            </a:r>
            <a:endParaRPr lang="en-US" sz="4800" b="1" dirty="0">
              <a:solidFill>
                <a:schemeClr val="accent1"/>
              </a:solidFill>
            </a:endParaRPr>
          </a:p>
        </p:txBody>
      </p:sp>
    </p:spTree>
    <p:extLst>
      <p:ext uri="{BB962C8B-B14F-4D97-AF65-F5344CB8AC3E}">
        <p14:creationId xmlns:p14="http://schemas.microsoft.com/office/powerpoint/2010/main" val="37889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A94C2-97CE-FB3B-07A4-6BBAEC86C856}"/>
            </a:ext>
          </a:extLst>
        </p:cNvPr>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BD816D9A-C104-F77F-B6CB-701DEB0E5513}"/>
              </a:ext>
            </a:extLst>
          </p:cNvPr>
          <p:cNvPicPr>
            <a:picLocks noChangeAspect="1"/>
          </p:cNvPicPr>
          <p:nvPr/>
        </p:nvPicPr>
        <p:blipFill rotWithShape="1">
          <a:blip r:embed="rId3"/>
          <a:srcRect t="7483" r="25686" b="7059"/>
          <a:stretch/>
        </p:blipFill>
        <p:spPr>
          <a:xfrm>
            <a:off x="129640" y="2307098"/>
            <a:ext cx="1860468" cy="1646747"/>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C0E9DAA-96FA-8313-7CDE-DE1EC88988FB}"/>
              </a:ext>
            </a:extLst>
          </p:cNvPr>
          <p:cNvPicPr>
            <a:picLocks noChangeAspect="1"/>
          </p:cNvPicPr>
          <p:nvPr/>
        </p:nvPicPr>
        <p:blipFill>
          <a:blip r:embed="rId4"/>
          <a:stretch>
            <a:fillRect/>
          </a:stretch>
        </p:blipFill>
        <p:spPr>
          <a:xfrm>
            <a:off x="292478" y="356813"/>
            <a:ext cx="1860468" cy="1950285"/>
          </a:xfrm>
          <a:prstGeom prst="rect">
            <a:avLst/>
          </a:prstGeom>
        </p:spPr>
      </p:pic>
      <p:sp>
        <p:nvSpPr>
          <p:cNvPr id="11" name="TextBox 10">
            <a:extLst>
              <a:ext uri="{FF2B5EF4-FFF2-40B4-BE49-F238E27FC236}">
                <a16:creationId xmlns:a16="http://schemas.microsoft.com/office/drawing/2014/main" id="{C21149E4-0976-DAFE-312A-AF197222170A}"/>
              </a:ext>
            </a:extLst>
          </p:cNvPr>
          <p:cNvSpPr txBox="1"/>
          <p:nvPr/>
        </p:nvSpPr>
        <p:spPr>
          <a:xfrm>
            <a:off x="129640" y="4206201"/>
            <a:ext cx="5046785" cy="2585323"/>
          </a:xfrm>
          <a:prstGeom prst="rect">
            <a:avLst/>
          </a:prstGeom>
          <a:noFill/>
        </p:spPr>
        <p:txBody>
          <a:bodyPr wrap="square" rtlCol="0">
            <a:spAutoFit/>
          </a:bodyPr>
          <a:lstStyle/>
          <a:p>
            <a:r>
              <a:rPr lang="en-US" dirty="0"/>
              <a:t>From left sidebar menu, select Edit Content</a:t>
            </a:r>
          </a:p>
          <a:p>
            <a:r>
              <a:rPr lang="en-US" dirty="0"/>
              <a:t>Select Add Card</a:t>
            </a:r>
          </a:p>
          <a:p>
            <a:r>
              <a:rPr lang="en-US" dirty="0"/>
              <a:t>Select Add Card From Library</a:t>
            </a:r>
          </a:p>
          <a:p>
            <a:r>
              <a:rPr lang="en-US" dirty="0"/>
              <a:t>In Top left search bar enter FCOH</a:t>
            </a:r>
          </a:p>
          <a:p>
            <a:r>
              <a:rPr lang="en-US" dirty="0"/>
              <a:t>FCOH AP Forms card appears </a:t>
            </a:r>
            <a:r>
              <a:rPr lang="en-US" dirty="0">
                <a:sym typeface="Wingdings" panose="05000000000000000000" pitchFamily="2" charset="2"/>
              </a:rPr>
              <a:t></a:t>
            </a:r>
            <a:r>
              <a:rPr lang="en-US" dirty="0"/>
              <a:t>Select Card</a:t>
            </a:r>
          </a:p>
          <a:p>
            <a:r>
              <a:rPr lang="en-US" dirty="0"/>
              <a:t>Select Add Selected in top right</a:t>
            </a:r>
          </a:p>
          <a:p>
            <a:r>
              <a:rPr lang="en-US" dirty="0"/>
              <a:t>Leave location as is or adjust</a:t>
            </a:r>
          </a:p>
          <a:p>
            <a:r>
              <a:rPr lang="en-US" dirty="0"/>
              <a:t>Select Save </a:t>
            </a:r>
          </a:p>
          <a:p>
            <a:endParaRPr lang="en-US" dirty="0"/>
          </a:p>
        </p:txBody>
      </p:sp>
      <p:pic>
        <p:nvPicPr>
          <p:cNvPr id="6" name="Picture 5">
            <a:extLst>
              <a:ext uri="{FF2B5EF4-FFF2-40B4-BE49-F238E27FC236}">
                <a16:creationId xmlns:a16="http://schemas.microsoft.com/office/drawing/2014/main" id="{F0729699-1FBB-24B0-134E-4C8F8DFCF63C}"/>
              </a:ext>
            </a:extLst>
          </p:cNvPr>
          <p:cNvPicPr>
            <a:picLocks noChangeAspect="1"/>
          </p:cNvPicPr>
          <p:nvPr/>
        </p:nvPicPr>
        <p:blipFill>
          <a:blip r:embed="rId5"/>
          <a:stretch>
            <a:fillRect/>
          </a:stretch>
        </p:blipFill>
        <p:spPr>
          <a:xfrm>
            <a:off x="2152946" y="329677"/>
            <a:ext cx="2390476" cy="2780952"/>
          </a:xfrm>
          <a:prstGeom prst="rect">
            <a:avLst/>
          </a:prstGeom>
        </p:spPr>
      </p:pic>
      <p:sp>
        <p:nvSpPr>
          <p:cNvPr id="14" name="TextBox 13">
            <a:extLst>
              <a:ext uri="{FF2B5EF4-FFF2-40B4-BE49-F238E27FC236}">
                <a16:creationId xmlns:a16="http://schemas.microsoft.com/office/drawing/2014/main" id="{C2C7C02D-AAFD-6023-EE87-670BBBFD18B6}"/>
              </a:ext>
            </a:extLst>
          </p:cNvPr>
          <p:cNvSpPr txBox="1"/>
          <p:nvPr/>
        </p:nvSpPr>
        <p:spPr>
          <a:xfrm>
            <a:off x="5241561" y="329677"/>
            <a:ext cx="3814755" cy="954107"/>
          </a:xfrm>
          <a:prstGeom prst="rect">
            <a:avLst/>
          </a:prstGeom>
          <a:noFill/>
        </p:spPr>
        <p:txBody>
          <a:bodyPr wrap="square" rtlCol="0">
            <a:spAutoFit/>
          </a:bodyPr>
          <a:lstStyle/>
          <a:p>
            <a:pPr algn="ctr"/>
            <a:r>
              <a:rPr lang="en-US" sz="2800" dirty="0"/>
              <a:t>Adding AP forms to HUB page</a:t>
            </a:r>
          </a:p>
        </p:txBody>
      </p:sp>
      <p:pic>
        <p:nvPicPr>
          <p:cNvPr id="12" name="Picture 11">
            <a:extLst>
              <a:ext uri="{FF2B5EF4-FFF2-40B4-BE49-F238E27FC236}">
                <a16:creationId xmlns:a16="http://schemas.microsoft.com/office/drawing/2014/main" id="{416D5D7B-D153-9C53-584C-A1978502DCCD}"/>
              </a:ext>
            </a:extLst>
          </p:cNvPr>
          <p:cNvPicPr>
            <a:picLocks noChangeAspect="1"/>
          </p:cNvPicPr>
          <p:nvPr/>
        </p:nvPicPr>
        <p:blipFill>
          <a:blip r:embed="rId6"/>
          <a:stretch>
            <a:fillRect/>
          </a:stretch>
        </p:blipFill>
        <p:spPr>
          <a:xfrm>
            <a:off x="5442435" y="1370058"/>
            <a:ext cx="5440697" cy="1923579"/>
          </a:xfrm>
          <a:prstGeom prst="rect">
            <a:avLst/>
          </a:prstGeom>
        </p:spPr>
      </p:pic>
      <p:pic>
        <p:nvPicPr>
          <p:cNvPr id="3" name="Picture 2">
            <a:extLst>
              <a:ext uri="{FF2B5EF4-FFF2-40B4-BE49-F238E27FC236}">
                <a16:creationId xmlns:a16="http://schemas.microsoft.com/office/drawing/2014/main" id="{3556383B-D83F-81F3-7AA0-A97F70728F8A}"/>
              </a:ext>
            </a:extLst>
          </p:cNvPr>
          <p:cNvPicPr>
            <a:picLocks noChangeAspect="1"/>
          </p:cNvPicPr>
          <p:nvPr/>
        </p:nvPicPr>
        <p:blipFill>
          <a:blip r:embed="rId7"/>
          <a:stretch>
            <a:fillRect/>
          </a:stretch>
        </p:blipFill>
        <p:spPr>
          <a:xfrm>
            <a:off x="6096000" y="3379911"/>
            <a:ext cx="4403128" cy="3148412"/>
          </a:xfrm>
          <a:prstGeom prst="rect">
            <a:avLst/>
          </a:prstGeom>
        </p:spPr>
      </p:pic>
    </p:spTree>
    <p:extLst>
      <p:ext uri="{BB962C8B-B14F-4D97-AF65-F5344CB8AC3E}">
        <p14:creationId xmlns:p14="http://schemas.microsoft.com/office/powerpoint/2010/main" val="73644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6ECCD-C4C9-6205-150D-5872A34D2B0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12CDCD01-6A0A-7A5C-60AC-664EA9964812}"/>
              </a:ext>
            </a:extLst>
          </p:cNvPr>
          <p:cNvSpPr txBox="1"/>
          <p:nvPr/>
        </p:nvSpPr>
        <p:spPr>
          <a:xfrm>
            <a:off x="4051588" y="267096"/>
            <a:ext cx="3814755" cy="523220"/>
          </a:xfrm>
          <a:prstGeom prst="rect">
            <a:avLst/>
          </a:prstGeom>
          <a:noFill/>
        </p:spPr>
        <p:txBody>
          <a:bodyPr wrap="square" rtlCol="0">
            <a:spAutoFit/>
          </a:bodyPr>
          <a:lstStyle/>
          <a:p>
            <a:pPr algn="ctr"/>
            <a:r>
              <a:rPr lang="en-US" sz="2800" dirty="0"/>
              <a:t>Editing a Card</a:t>
            </a:r>
          </a:p>
        </p:txBody>
      </p:sp>
      <p:pic>
        <p:nvPicPr>
          <p:cNvPr id="24" name="Picture 23">
            <a:extLst>
              <a:ext uri="{FF2B5EF4-FFF2-40B4-BE49-F238E27FC236}">
                <a16:creationId xmlns:a16="http://schemas.microsoft.com/office/drawing/2014/main" id="{FA9A6076-AB00-AC99-6AF2-5E3964FAEFCB}"/>
              </a:ext>
            </a:extLst>
          </p:cNvPr>
          <p:cNvPicPr>
            <a:picLocks noChangeAspect="1"/>
          </p:cNvPicPr>
          <p:nvPr/>
        </p:nvPicPr>
        <p:blipFill>
          <a:blip r:embed="rId3"/>
          <a:stretch>
            <a:fillRect/>
          </a:stretch>
        </p:blipFill>
        <p:spPr>
          <a:xfrm>
            <a:off x="1753143" y="852897"/>
            <a:ext cx="8685714" cy="5738007"/>
          </a:xfrm>
          <a:prstGeom prst="rect">
            <a:avLst/>
          </a:prstGeom>
        </p:spPr>
      </p:pic>
    </p:spTree>
    <p:extLst>
      <p:ext uri="{BB962C8B-B14F-4D97-AF65-F5344CB8AC3E}">
        <p14:creationId xmlns:p14="http://schemas.microsoft.com/office/powerpoint/2010/main" val="119257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257D12E-9EE2-CF87-D994-CE797A7053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053" y="98124"/>
            <a:ext cx="8815219" cy="6661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8E1556-B4A0-B62F-D057-E94266934EB2}"/>
              </a:ext>
            </a:extLst>
          </p:cNvPr>
          <p:cNvSpPr txBox="1"/>
          <p:nvPr/>
        </p:nvSpPr>
        <p:spPr>
          <a:xfrm>
            <a:off x="6460958" y="1311442"/>
            <a:ext cx="3705726" cy="369332"/>
          </a:xfrm>
          <a:prstGeom prst="rect">
            <a:avLst/>
          </a:prstGeom>
          <a:noFill/>
        </p:spPr>
        <p:txBody>
          <a:bodyPr wrap="square" rtlCol="0">
            <a:spAutoFit/>
          </a:bodyPr>
          <a:lstStyle/>
          <a:p>
            <a:r>
              <a:rPr lang="en-US" dirty="0"/>
              <a:t>Wildcard Searches</a:t>
            </a:r>
          </a:p>
        </p:txBody>
      </p:sp>
    </p:spTree>
    <p:extLst>
      <p:ext uri="{BB962C8B-B14F-4D97-AF65-F5344CB8AC3E}">
        <p14:creationId xmlns:p14="http://schemas.microsoft.com/office/powerpoint/2010/main" val="93129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1272" y="754246"/>
            <a:ext cx="5604728" cy="843821"/>
          </a:xfrm>
          <a:prstGeom prst="rect">
            <a:avLst/>
          </a:prstGeom>
        </p:spPr>
        <p:txBody>
          <a:bodyPr vert="horz" wrap="square" lIns="0" tIns="12700" rIns="0" bIns="0" rtlCol="0">
            <a:spAutoFit/>
          </a:bodyPr>
          <a:lstStyle/>
          <a:p>
            <a:pPr marL="12700">
              <a:lnSpc>
                <a:spcPct val="100000"/>
              </a:lnSpc>
              <a:spcBef>
                <a:spcPts val="100"/>
              </a:spcBef>
            </a:pPr>
            <a:r>
              <a:rPr lang="en-US" sz="5400" dirty="0"/>
              <a:t>What is Coming?</a:t>
            </a:r>
            <a:endParaRPr sz="5400" dirty="0"/>
          </a:p>
        </p:txBody>
      </p:sp>
      <p:pic>
        <p:nvPicPr>
          <p:cNvPr id="7" name="Picture 6">
            <a:extLst>
              <a:ext uri="{FF2B5EF4-FFF2-40B4-BE49-F238E27FC236}">
                <a16:creationId xmlns:a16="http://schemas.microsoft.com/office/drawing/2014/main" id="{3FEE885A-4319-459F-7305-0C65F511FCD6}"/>
              </a:ext>
            </a:extLst>
          </p:cNvPr>
          <p:cNvPicPr>
            <a:picLocks noChangeAspect="1"/>
          </p:cNvPicPr>
          <p:nvPr/>
        </p:nvPicPr>
        <p:blipFill>
          <a:blip r:embed="rId2"/>
          <a:stretch>
            <a:fillRect/>
          </a:stretch>
        </p:blipFill>
        <p:spPr>
          <a:xfrm>
            <a:off x="2848188" y="3377044"/>
            <a:ext cx="4331929" cy="2599157"/>
          </a:xfrm>
          <a:prstGeom prst="rect">
            <a:avLst/>
          </a:prstGeom>
        </p:spPr>
      </p:pic>
      <p:sp>
        <p:nvSpPr>
          <p:cNvPr id="8" name="TextBox 7">
            <a:extLst>
              <a:ext uri="{FF2B5EF4-FFF2-40B4-BE49-F238E27FC236}">
                <a16:creationId xmlns:a16="http://schemas.microsoft.com/office/drawing/2014/main" id="{EB92BFE0-1186-DACE-0015-6385EFD7680E}"/>
              </a:ext>
            </a:extLst>
          </p:cNvPr>
          <p:cNvSpPr txBox="1"/>
          <p:nvPr/>
        </p:nvSpPr>
        <p:spPr>
          <a:xfrm>
            <a:off x="3293636" y="2441864"/>
            <a:ext cx="4541109" cy="707886"/>
          </a:xfrm>
          <a:prstGeom prst="rect">
            <a:avLst/>
          </a:prstGeom>
          <a:noFill/>
        </p:spPr>
        <p:txBody>
          <a:bodyPr wrap="square" rtlCol="0">
            <a:spAutoFit/>
          </a:bodyPr>
          <a:lstStyle/>
          <a:p>
            <a:r>
              <a:rPr lang="en-US" sz="4000" dirty="0">
                <a:solidFill>
                  <a:schemeClr val="accent1"/>
                </a:solidFill>
              </a:rPr>
              <a:t>Multi-Factor</a:t>
            </a:r>
          </a:p>
        </p:txBody>
      </p:sp>
    </p:spTree>
    <p:extLst>
      <p:ext uri="{BB962C8B-B14F-4D97-AF65-F5344CB8AC3E}">
        <p14:creationId xmlns:p14="http://schemas.microsoft.com/office/powerpoint/2010/main" val="352194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3425F-8409-3DF8-D646-8FACBB60E2D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927AFA89-2197-502E-62A5-3C8F7B095011}"/>
              </a:ext>
            </a:extLst>
          </p:cNvPr>
          <p:cNvSpPr txBox="1">
            <a:spLocks noGrp="1"/>
          </p:cNvSpPr>
          <p:nvPr>
            <p:ph type="title"/>
          </p:nvPr>
        </p:nvSpPr>
        <p:spPr>
          <a:xfrm>
            <a:off x="6264854" y="3133764"/>
            <a:ext cx="3827340" cy="843821"/>
          </a:xfrm>
          <a:prstGeom prst="rect">
            <a:avLst/>
          </a:prstGeom>
        </p:spPr>
        <p:txBody>
          <a:bodyPr vert="horz" wrap="square" lIns="0" tIns="12700" rIns="0" bIns="0" rtlCol="0">
            <a:spAutoFit/>
          </a:bodyPr>
          <a:lstStyle/>
          <a:p>
            <a:pPr marL="12700">
              <a:lnSpc>
                <a:spcPct val="100000"/>
              </a:lnSpc>
              <a:spcBef>
                <a:spcPts val="100"/>
              </a:spcBef>
            </a:pPr>
            <a:r>
              <a:rPr lang="en-US" sz="5400" dirty="0"/>
              <a:t>Questions?</a:t>
            </a:r>
            <a:endParaRPr sz="5400" dirty="0"/>
          </a:p>
        </p:txBody>
      </p:sp>
      <p:pic>
        <p:nvPicPr>
          <p:cNvPr id="4" name="Picture 3">
            <a:extLst>
              <a:ext uri="{FF2B5EF4-FFF2-40B4-BE49-F238E27FC236}">
                <a16:creationId xmlns:a16="http://schemas.microsoft.com/office/drawing/2014/main" id="{0FB6173E-EE38-7A31-D9FE-576DE1312172}"/>
              </a:ext>
            </a:extLst>
          </p:cNvPr>
          <p:cNvPicPr>
            <a:picLocks noChangeAspect="1"/>
          </p:cNvPicPr>
          <p:nvPr/>
        </p:nvPicPr>
        <p:blipFill>
          <a:blip r:embed="rId2"/>
          <a:stretch>
            <a:fillRect/>
          </a:stretch>
        </p:blipFill>
        <p:spPr>
          <a:xfrm>
            <a:off x="1006392" y="1588593"/>
            <a:ext cx="4920756" cy="3416543"/>
          </a:xfrm>
          <a:prstGeom prst="rect">
            <a:avLst/>
          </a:prstGeom>
        </p:spPr>
      </p:pic>
      <p:sp>
        <p:nvSpPr>
          <p:cNvPr id="6" name="TextBox 5">
            <a:extLst>
              <a:ext uri="{FF2B5EF4-FFF2-40B4-BE49-F238E27FC236}">
                <a16:creationId xmlns:a16="http://schemas.microsoft.com/office/drawing/2014/main" id="{8B58951A-9DF6-D56D-C9C0-4B3EC63F07E0}"/>
              </a:ext>
            </a:extLst>
          </p:cNvPr>
          <p:cNvSpPr txBox="1"/>
          <p:nvPr/>
        </p:nvSpPr>
        <p:spPr>
          <a:xfrm>
            <a:off x="5999583" y="4358805"/>
            <a:ext cx="6102220" cy="646331"/>
          </a:xfrm>
          <a:prstGeom prst="rect">
            <a:avLst/>
          </a:prstGeom>
          <a:noFill/>
        </p:spPr>
        <p:txBody>
          <a:bodyPr wrap="square">
            <a:spAutoFit/>
          </a:bodyPr>
          <a:lstStyle/>
          <a:p>
            <a:r>
              <a:rPr lang="en-US" dirty="0">
                <a:hlinkClick r:id="rId3"/>
              </a:rPr>
              <a:t>ERPSupport@franklincountyohio.gov</a:t>
            </a:r>
            <a:endParaRPr lang="en-US" dirty="0"/>
          </a:p>
          <a:p>
            <a:endParaRPr lang="en-US" dirty="0"/>
          </a:p>
        </p:txBody>
      </p:sp>
    </p:spTree>
    <p:extLst>
      <p:ext uri="{BB962C8B-B14F-4D97-AF65-F5344CB8AC3E}">
        <p14:creationId xmlns:p14="http://schemas.microsoft.com/office/powerpoint/2010/main" val="379752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35377" y="1924665"/>
            <a:ext cx="11486900" cy="4579715"/>
          </a:xfrm>
          <a:prstGeom prst="rect">
            <a:avLst/>
          </a:prstGeom>
        </p:spPr>
        <p:txBody>
          <a:bodyPr vert="horz" wrap="square" lIns="0" tIns="12700" rIns="0" bIns="0" rtlCol="0">
            <a:spAutoFit/>
          </a:bodyPr>
          <a:lstStyle/>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Introduction</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Upgrade Schedule</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Security Request &amp; Signature Authorization Form</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OKTA login and navigation</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Hub Customization</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Wild Card Searches</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What’s coming</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ERP support email </a:t>
            </a:r>
            <a:r>
              <a:rPr lang="en-US" b="1" dirty="0">
                <a:solidFill>
                  <a:schemeClr val="tx2">
                    <a:lumMod val="50000"/>
                  </a:schemeClr>
                </a:solidFill>
                <a:latin typeface="Verdana" panose="020B0604030504040204" pitchFamily="34" charset="0"/>
                <a:ea typeface="Verdana" panose="020B0604030504040204" pitchFamily="34" charset="0"/>
                <a:cs typeface="Georgia"/>
                <a:hlinkClick r:id="rId2">
                  <a:extLst>
                    <a:ext uri="{A12FA001-AC4F-418D-AE19-62706E023703}">
                      <ahyp:hlinkClr xmlns:ahyp="http://schemas.microsoft.com/office/drawing/2018/hyperlinkcolor" val="tx"/>
                    </a:ext>
                  </a:extLst>
                </a:hlinkClick>
              </a:rPr>
              <a:t>erpsupport@franklincountyohio.gov</a:t>
            </a:r>
            <a:endParaRPr lang="en-US" b="1" dirty="0">
              <a:solidFill>
                <a:schemeClr val="tx2">
                  <a:lumMod val="50000"/>
                </a:schemeClr>
              </a:solidFill>
              <a:latin typeface="Verdana" panose="020B0604030504040204" pitchFamily="34" charset="0"/>
              <a:ea typeface="Verdana" panose="020B0604030504040204" pitchFamily="34" charset="0"/>
              <a:cs typeface="Georgia"/>
            </a:endParaRPr>
          </a:p>
          <a:p>
            <a:pPr marL="12065" marR="2374900">
              <a:lnSpc>
                <a:spcPct val="150000"/>
              </a:lnSpc>
              <a:spcBef>
                <a:spcPts val="100"/>
              </a:spcBef>
            </a:pPr>
            <a:endParaRPr lang="en-US" sz="2600" b="1" dirty="0">
              <a:solidFill>
                <a:srgbClr val="001388"/>
              </a:solidFill>
              <a:latin typeface="Georgia"/>
              <a:cs typeface="Georgia"/>
            </a:endParaRPr>
          </a:p>
          <a:p>
            <a:pPr marL="469265" marR="2374900" lvl="1">
              <a:lnSpc>
                <a:spcPct val="150000"/>
              </a:lnSpc>
              <a:spcBef>
                <a:spcPts val="100"/>
              </a:spcBef>
            </a:pPr>
            <a:endParaRPr sz="2600" dirty="0">
              <a:latin typeface="Georgia"/>
              <a:cs typeface="Georgia"/>
            </a:endParaRPr>
          </a:p>
        </p:txBody>
      </p:sp>
      <p:pic>
        <p:nvPicPr>
          <p:cNvPr id="17" name="Picture 16">
            <a:extLst>
              <a:ext uri="{FF2B5EF4-FFF2-40B4-BE49-F238E27FC236}">
                <a16:creationId xmlns:a16="http://schemas.microsoft.com/office/drawing/2014/main" id="{A96F0BCF-4962-38E3-1669-6E9353DB10DF}"/>
              </a:ext>
            </a:extLst>
          </p:cNvPr>
          <p:cNvPicPr>
            <a:picLocks noChangeAspect="1"/>
          </p:cNvPicPr>
          <p:nvPr/>
        </p:nvPicPr>
        <p:blipFill>
          <a:blip r:embed="rId3">
            <a:clrChange>
              <a:clrFrom>
                <a:srgbClr val="FFFFFF">
                  <a:alpha val="0"/>
                </a:srgbClr>
              </a:clrFrom>
              <a:clrTo>
                <a:srgbClr val="FFFFFF">
                  <a:alpha val="0"/>
                </a:srgbClr>
              </a:clrTo>
            </a:clrChange>
          </a:blip>
          <a:stretch>
            <a:fillRect/>
          </a:stretch>
        </p:blipFill>
        <p:spPr>
          <a:xfrm>
            <a:off x="737418" y="230644"/>
            <a:ext cx="8332217" cy="14465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21894" y="470408"/>
            <a:ext cx="7266305" cy="756920"/>
          </a:xfrm>
          <a:prstGeom prst="rect">
            <a:avLst/>
          </a:prstGeom>
        </p:spPr>
        <p:txBody>
          <a:bodyPr vert="horz" wrap="square" lIns="0" tIns="12700" rIns="0" bIns="0" rtlCol="0">
            <a:spAutoFit/>
          </a:bodyPr>
          <a:lstStyle/>
          <a:p>
            <a:pPr marL="12700">
              <a:lnSpc>
                <a:spcPct val="100000"/>
              </a:lnSpc>
              <a:spcBef>
                <a:spcPts val="100"/>
              </a:spcBef>
            </a:pPr>
            <a:r>
              <a:rPr lang="en-US" sz="4800" dirty="0"/>
              <a:t>Upgrades</a:t>
            </a:r>
            <a:endParaRPr sz="4800" dirty="0"/>
          </a:p>
        </p:txBody>
      </p:sp>
      <p:sp>
        <p:nvSpPr>
          <p:cNvPr id="4" name="TextBox 3">
            <a:extLst>
              <a:ext uri="{FF2B5EF4-FFF2-40B4-BE49-F238E27FC236}">
                <a16:creationId xmlns:a16="http://schemas.microsoft.com/office/drawing/2014/main" id="{725321BC-FE7A-A26E-5AF3-A3EE42E5F522}"/>
              </a:ext>
            </a:extLst>
          </p:cNvPr>
          <p:cNvSpPr txBox="1"/>
          <p:nvPr/>
        </p:nvSpPr>
        <p:spPr>
          <a:xfrm>
            <a:off x="328061" y="1552036"/>
            <a:ext cx="11313879" cy="1508105"/>
          </a:xfrm>
          <a:prstGeom prst="rect">
            <a:avLst/>
          </a:prstGeom>
          <a:noFill/>
        </p:spPr>
        <p:txBody>
          <a:bodyPr wrap="square" rtlCol="0">
            <a:spAutoFit/>
          </a:bodyPr>
          <a:lstStyle/>
          <a:p>
            <a:r>
              <a:rPr lang="en-US" dirty="0">
                <a:ea typeface="Verdana" panose="020B0604030504040204" pitchFamily="34" charset="0"/>
              </a:rPr>
              <a:t>ERP (production) will upgrade from </a:t>
            </a:r>
            <a:r>
              <a:rPr lang="en-US" b="0" i="0" dirty="0">
                <a:effectLst/>
                <a:latin typeface="Roboto" panose="02000000000000000000" pitchFamily="2" charset="0"/>
              </a:rPr>
              <a:t>Version: 2024.2</a:t>
            </a:r>
            <a:r>
              <a:rPr lang="en-US" dirty="0">
                <a:ea typeface="Verdana" panose="020B0604030504040204" pitchFamily="34" charset="0"/>
              </a:rPr>
              <a:t> to </a:t>
            </a:r>
            <a:r>
              <a:rPr lang="en-US" b="0" i="0" dirty="0">
                <a:effectLst/>
                <a:latin typeface="Roboto" panose="02000000000000000000" pitchFamily="2" charset="0"/>
              </a:rPr>
              <a:t>Version: 2024.5 the evening of October 31.</a:t>
            </a:r>
            <a:r>
              <a:rPr lang="en-US" dirty="0">
                <a:ea typeface="Verdana" panose="020B0604030504040204" pitchFamily="34" charset="0"/>
              </a:rPr>
              <a:t> </a:t>
            </a:r>
          </a:p>
          <a:p>
            <a:endParaRPr lang="en-US" dirty="0">
              <a:ea typeface="Verdana" panose="020B0604030504040204" pitchFamily="34" charset="0"/>
            </a:endParaRPr>
          </a:p>
          <a:p>
            <a:r>
              <a:rPr lang="en-US" dirty="0">
                <a:ea typeface="Verdana" panose="020B0604030504040204" pitchFamily="34" charset="0"/>
              </a:rPr>
              <a:t>We plan to upgrade annually in the Fall; this will align with our workload and training schedule.</a:t>
            </a:r>
          </a:p>
          <a:p>
            <a:endParaRPr lang="en-US" dirty="0">
              <a:solidFill>
                <a:srgbClr val="FF0000"/>
              </a:solidFill>
              <a:ea typeface="Verdana" panose="020B0604030504040204" pitchFamily="34" charset="0"/>
            </a:endParaRPr>
          </a:p>
          <a:p>
            <a:r>
              <a:rPr lang="en-US" sz="2000" dirty="0">
                <a:solidFill>
                  <a:srgbClr val="FF0000"/>
                </a:solidFill>
                <a:ea typeface="Verdana" panose="020B0604030504040204" pitchFamily="34" charset="0"/>
              </a:rPr>
              <a:t>https://franklincountyoh-test.tylerhub.com/</a:t>
            </a:r>
          </a:p>
        </p:txBody>
      </p:sp>
      <p:pic>
        <p:nvPicPr>
          <p:cNvPr id="6" name="Picture 5" descr="Graphical user interface, application, email, website&#10;&#10;Description automatically generated">
            <a:extLst>
              <a:ext uri="{FF2B5EF4-FFF2-40B4-BE49-F238E27FC236}">
                <a16:creationId xmlns:a16="http://schemas.microsoft.com/office/drawing/2014/main" id="{E4D5C146-FAB5-4627-8A06-C7871B991801}"/>
              </a:ext>
            </a:extLst>
          </p:cNvPr>
          <p:cNvPicPr>
            <a:picLocks noChangeAspect="1"/>
          </p:cNvPicPr>
          <p:nvPr/>
        </p:nvPicPr>
        <p:blipFill rotWithShape="1">
          <a:blip r:embed="rId3"/>
          <a:srcRect b="26281"/>
          <a:stretch/>
        </p:blipFill>
        <p:spPr>
          <a:xfrm>
            <a:off x="243840" y="3429000"/>
            <a:ext cx="10718800" cy="3511896"/>
          </a:xfrm>
          <a:prstGeom prst="rect">
            <a:avLst/>
          </a:prstGeom>
          <a:effectLst>
            <a:softEdge rad="127000"/>
          </a:effectLst>
        </p:spPr>
      </p:pic>
      <p:sp>
        <p:nvSpPr>
          <p:cNvPr id="2" name="TextBox 1">
            <a:extLst>
              <a:ext uri="{FF2B5EF4-FFF2-40B4-BE49-F238E27FC236}">
                <a16:creationId xmlns:a16="http://schemas.microsoft.com/office/drawing/2014/main" id="{F8B81DAB-3017-A087-19FF-0B22DEB30D5F}"/>
              </a:ext>
            </a:extLst>
          </p:cNvPr>
          <p:cNvSpPr txBox="1"/>
          <p:nvPr/>
        </p:nvSpPr>
        <p:spPr>
          <a:xfrm>
            <a:off x="5924939" y="4030824"/>
            <a:ext cx="4086808" cy="369332"/>
          </a:xfrm>
          <a:prstGeom prst="rect">
            <a:avLst/>
          </a:prstGeom>
          <a:noFill/>
        </p:spPr>
        <p:txBody>
          <a:bodyPr wrap="square" rtlCol="0">
            <a:spAutoFit/>
          </a:bodyPr>
          <a:lstStyle/>
          <a:p>
            <a:r>
              <a:rPr lang="en-US" dirty="0"/>
              <a:t>Test is on upgraded version 2024.5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F1E8-4FF7-56F9-9DF5-56BCA10C0499}"/>
              </a:ext>
            </a:extLst>
          </p:cNvPr>
          <p:cNvSpPr>
            <a:spLocks noGrp="1"/>
          </p:cNvSpPr>
          <p:nvPr>
            <p:ph type="title"/>
          </p:nvPr>
        </p:nvSpPr>
        <p:spPr/>
        <p:txBody>
          <a:bodyPr/>
          <a:lstStyle/>
          <a:p>
            <a:pPr algn="ctr"/>
            <a:r>
              <a:rPr lang="en-US" dirty="0"/>
              <a:t>Security Request &amp; </a:t>
            </a:r>
            <a:br>
              <a:rPr lang="en-US" dirty="0"/>
            </a:br>
            <a:r>
              <a:rPr lang="en-US" dirty="0"/>
              <a:t>Signature Authorization Form</a:t>
            </a:r>
          </a:p>
        </p:txBody>
      </p:sp>
      <p:sp>
        <p:nvSpPr>
          <p:cNvPr id="3" name="Content Placeholder 2">
            <a:extLst>
              <a:ext uri="{FF2B5EF4-FFF2-40B4-BE49-F238E27FC236}">
                <a16:creationId xmlns:a16="http://schemas.microsoft.com/office/drawing/2014/main" id="{3A385728-914C-D1D6-AA4A-25D0E48F21D6}"/>
              </a:ext>
            </a:extLst>
          </p:cNvPr>
          <p:cNvSpPr>
            <a:spLocks noGrp="1"/>
          </p:cNvSpPr>
          <p:nvPr>
            <p:ph idx="1"/>
          </p:nvPr>
        </p:nvSpPr>
        <p:spPr/>
        <p:txBody>
          <a:bodyPr/>
          <a:lstStyle/>
          <a:p>
            <a:r>
              <a:rPr lang="en-US" dirty="0"/>
              <a:t>Located in Form Center on Fiscally Speaking</a:t>
            </a:r>
          </a:p>
          <a:p>
            <a:pPr lvl="1"/>
            <a:r>
              <a:rPr lang="en-US" dirty="0">
                <a:hlinkClick r:id="rId2"/>
              </a:rPr>
              <a:t>https://www.franklincountyauditor.com/fiscal/fiscally-speaking/form-center</a:t>
            </a:r>
            <a:endParaRPr lang="en-US" dirty="0"/>
          </a:p>
          <a:p>
            <a:pPr lvl="1"/>
            <a:endParaRPr lang="en-US" dirty="0"/>
          </a:p>
        </p:txBody>
      </p:sp>
      <p:pic>
        <p:nvPicPr>
          <p:cNvPr id="5" name="Picture 4">
            <a:extLst>
              <a:ext uri="{FF2B5EF4-FFF2-40B4-BE49-F238E27FC236}">
                <a16:creationId xmlns:a16="http://schemas.microsoft.com/office/drawing/2014/main" id="{932D3988-2F15-8C3A-2770-B7C872179537}"/>
              </a:ext>
            </a:extLst>
          </p:cNvPr>
          <p:cNvPicPr>
            <a:picLocks noChangeAspect="1"/>
          </p:cNvPicPr>
          <p:nvPr/>
        </p:nvPicPr>
        <p:blipFill>
          <a:blip r:embed="rId3"/>
          <a:stretch>
            <a:fillRect/>
          </a:stretch>
        </p:blipFill>
        <p:spPr>
          <a:xfrm>
            <a:off x="7921655" y="3353946"/>
            <a:ext cx="2704693" cy="2894454"/>
          </a:xfrm>
          <a:prstGeom prst="rect">
            <a:avLst/>
          </a:prstGeom>
        </p:spPr>
      </p:pic>
      <p:pic>
        <p:nvPicPr>
          <p:cNvPr id="7" name="Picture 6">
            <a:extLst>
              <a:ext uri="{FF2B5EF4-FFF2-40B4-BE49-F238E27FC236}">
                <a16:creationId xmlns:a16="http://schemas.microsoft.com/office/drawing/2014/main" id="{73EFE6DF-AA50-7F59-63E3-1DE7CE8E4844}"/>
              </a:ext>
            </a:extLst>
          </p:cNvPr>
          <p:cNvPicPr>
            <a:picLocks noChangeAspect="1"/>
          </p:cNvPicPr>
          <p:nvPr/>
        </p:nvPicPr>
        <p:blipFill>
          <a:blip r:embed="rId4"/>
          <a:stretch>
            <a:fillRect/>
          </a:stretch>
        </p:blipFill>
        <p:spPr>
          <a:xfrm>
            <a:off x="4065184" y="3327591"/>
            <a:ext cx="3153543" cy="2995863"/>
          </a:xfrm>
          <a:prstGeom prst="rect">
            <a:avLst/>
          </a:prstGeom>
        </p:spPr>
      </p:pic>
      <p:pic>
        <p:nvPicPr>
          <p:cNvPr id="9" name="Picture 8">
            <a:extLst>
              <a:ext uri="{FF2B5EF4-FFF2-40B4-BE49-F238E27FC236}">
                <a16:creationId xmlns:a16="http://schemas.microsoft.com/office/drawing/2014/main" id="{63B8CC5E-9188-8360-A881-000728628AD1}"/>
              </a:ext>
            </a:extLst>
          </p:cNvPr>
          <p:cNvPicPr>
            <a:picLocks noChangeAspect="1"/>
          </p:cNvPicPr>
          <p:nvPr/>
        </p:nvPicPr>
        <p:blipFill>
          <a:blip r:embed="rId5"/>
          <a:stretch>
            <a:fillRect/>
          </a:stretch>
        </p:blipFill>
        <p:spPr>
          <a:xfrm>
            <a:off x="8089640" y="1501915"/>
            <a:ext cx="4011103" cy="1112811"/>
          </a:xfrm>
          <a:prstGeom prst="rect">
            <a:avLst/>
          </a:prstGeom>
        </p:spPr>
      </p:pic>
      <p:pic>
        <p:nvPicPr>
          <p:cNvPr id="6" name="Picture 5">
            <a:extLst>
              <a:ext uri="{FF2B5EF4-FFF2-40B4-BE49-F238E27FC236}">
                <a16:creationId xmlns:a16="http://schemas.microsoft.com/office/drawing/2014/main" id="{8A26D36C-A938-ED85-52DC-B2CB52663018}"/>
              </a:ext>
            </a:extLst>
          </p:cNvPr>
          <p:cNvPicPr>
            <a:picLocks noChangeAspect="1"/>
          </p:cNvPicPr>
          <p:nvPr/>
        </p:nvPicPr>
        <p:blipFill>
          <a:blip r:embed="rId6"/>
          <a:stretch>
            <a:fillRect/>
          </a:stretch>
        </p:blipFill>
        <p:spPr>
          <a:xfrm>
            <a:off x="762909" y="3172591"/>
            <a:ext cx="3153543" cy="3305861"/>
          </a:xfrm>
          <a:prstGeom prst="rect">
            <a:avLst/>
          </a:prstGeom>
        </p:spPr>
      </p:pic>
    </p:spTree>
    <p:extLst>
      <p:ext uri="{BB962C8B-B14F-4D97-AF65-F5344CB8AC3E}">
        <p14:creationId xmlns:p14="http://schemas.microsoft.com/office/powerpoint/2010/main" val="15549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BCB9-4E49-E42C-543D-979116EEC6F6}"/>
              </a:ext>
            </a:extLst>
          </p:cNvPr>
          <p:cNvSpPr>
            <a:spLocks noGrp="1"/>
          </p:cNvSpPr>
          <p:nvPr>
            <p:ph type="title"/>
          </p:nvPr>
        </p:nvSpPr>
        <p:spPr>
          <a:xfrm>
            <a:off x="677334" y="609600"/>
            <a:ext cx="8596668" cy="615351"/>
          </a:xfrm>
        </p:spPr>
        <p:txBody>
          <a:bodyPr>
            <a:normAutofit fontScale="90000"/>
          </a:bodyPr>
          <a:lstStyle/>
          <a:p>
            <a:r>
              <a:rPr lang="en-US" dirty="0"/>
              <a:t>Login</a:t>
            </a:r>
          </a:p>
        </p:txBody>
      </p:sp>
      <p:sp>
        <p:nvSpPr>
          <p:cNvPr id="3" name="Content Placeholder 2">
            <a:extLst>
              <a:ext uri="{FF2B5EF4-FFF2-40B4-BE49-F238E27FC236}">
                <a16:creationId xmlns:a16="http://schemas.microsoft.com/office/drawing/2014/main" id="{95C9FEF2-092C-B573-9A58-2394C51C63F0}"/>
              </a:ext>
            </a:extLst>
          </p:cNvPr>
          <p:cNvSpPr>
            <a:spLocks noGrp="1"/>
          </p:cNvSpPr>
          <p:nvPr>
            <p:ph idx="1"/>
          </p:nvPr>
        </p:nvSpPr>
        <p:spPr>
          <a:xfrm>
            <a:off x="451121" y="1073020"/>
            <a:ext cx="9113983" cy="4243187"/>
          </a:xfrm>
        </p:spPr>
        <p:txBody>
          <a:bodyPr/>
          <a:lstStyle/>
          <a:p>
            <a:r>
              <a:rPr lang="en-US" dirty="0"/>
              <a:t>Login process is unchanged.  Use any browser (Chrome preferred) to : </a:t>
            </a:r>
            <a:r>
              <a:rPr lang="en-US" b="1" dirty="0">
                <a:hlinkClick r:id="rId3"/>
              </a:rPr>
              <a:t>https://franklincountyoh.tylerhub.com/</a:t>
            </a:r>
            <a:endParaRPr lang="en-US" b="1" dirty="0"/>
          </a:p>
          <a:p>
            <a:r>
              <a:rPr lang="en-US" b="1" dirty="0"/>
              <a:t>Login will always require to Verify with Email Authentication. </a:t>
            </a:r>
            <a:r>
              <a:rPr lang="en-US" dirty="0"/>
              <a:t>Okta , Titled: One-time verification code You will need to copy or note the 6 digit code for verification.</a:t>
            </a:r>
          </a:p>
          <a:p>
            <a:r>
              <a:rPr lang="en-US" b="1" dirty="0"/>
              <a:t>Forgot Password?  Try Need help signing in link followed by forgot password link or you can email </a:t>
            </a:r>
            <a:r>
              <a:rPr lang="en-US" b="1" dirty="0">
                <a:hlinkClick r:id="rId4"/>
              </a:rPr>
              <a:t>erpsupport@franklincountyohio.gov</a:t>
            </a:r>
            <a:r>
              <a:rPr lang="en-US" b="1" dirty="0"/>
              <a:t> to request pw reset.</a:t>
            </a:r>
          </a:p>
        </p:txBody>
      </p:sp>
      <p:pic>
        <p:nvPicPr>
          <p:cNvPr id="9" name="Picture 8">
            <a:extLst>
              <a:ext uri="{FF2B5EF4-FFF2-40B4-BE49-F238E27FC236}">
                <a16:creationId xmlns:a16="http://schemas.microsoft.com/office/drawing/2014/main" id="{55F71430-55C2-5E86-3C79-5023FFA469D6}"/>
              </a:ext>
            </a:extLst>
          </p:cNvPr>
          <p:cNvPicPr>
            <a:picLocks noChangeAspect="1"/>
          </p:cNvPicPr>
          <p:nvPr/>
        </p:nvPicPr>
        <p:blipFill>
          <a:blip r:embed="rId5"/>
          <a:stretch>
            <a:fillRect/>
          </a:stretch>
        </p:blipFill>
        <p:spPr>
          <a:xfrm>
            <a:off x="5482806" y="3598669"/>
            <a:ext cx="3076030" cy="2649731"/>
          </a:xfrm>
          <a:prstGeom prst="rect">
            <a:avLst/>
          </a:prstGeom>
        </p:spPr>
      </p:pic>
      <p:pic>
        <p:nvPicPr>
          <p:cNvPr id="11" name="Picture 10">
            <a:extLst>
              <a:ext uri="{FF2B5EF4-FFF2-40B4-BE49-F238E27FC236}">
                <a16:creationId xmlns:a16="http://schemas.microsoft.com/office/drawing/2014/main" id="{33A3A440-7F29-92C1-0677-DA10F79CEF6C}"/>
              </a:ext>
            </a:extLst>
          </p:cNvPr>
          <p:cNvPicPr>
            <a:picLocks noChangeAspect="1"/>
          </p:cNvPicPr>
          <p:nvPr/>
        </p:nvPicPr>
        <p:blipFill>
          <a:blip r:embed="rId6"/>
          <a:stretch>
            <a:fillRect/>
          </a:stretch>
        </p:blipFill>
        <p:spPr>
          <a:xfrm>
            <a:off x="7699232" y="3327094"/>
            <a:ext cx="5177928" cy="3530906"/>
          </a:xfrm>
          <a:prstGeom prst="rect">
            <a:avLst/>
          </a:prstGeom>
        </p:spPr>
      </p:pic>
      <p:pic>
        <p:nvPicPr>
          <p:cNvPr id="6" name="Picture 5">
            <a:extLst>
              <a:ext uri="{FF2B5EF4-FFF2-40B4-BE49-F238E27FC236}">
                <a16:creationId xmlns:a16="http://schemas.microsoft.com/office/drawing/2014/main" id="{DA88FE58-4B0B-CE22-6EB8-26AAB4736CBA}"/>
              </a:ext>
            </a:extLst>
          </p:cNvPr>
          <p:cNvPicPr>
            <a:picLocks noChangeAspect="1"/>
          </p:cNvPicPr>
          <p:nvPr/>
        </p:nvPicPr>
        <p:blipFill>
          <a:blip r:embed="rId7"/>
          <a:stretch>
            <a:fillRect/>
          </a:stretch>
        </p:blipFill>
        <p:spPr>
          <a:xfrm>
            <a:off x="343173" y="3429000"/>
            <a:ext cx="2620526" cy="3105979"/>
          </a:xfrm>
          <a:prstGeom prst="rect">
            <a:avLst/>
          </a:prstGeom>
        </p:spPr>
      </p:pic>
      <p:pic>
        <p:nvPicPr>
          <p:cNvPr id="7" name="Picture 6">
            <a:extLst>
              <a:ext uri="{FF2B5EF4-FFF2-40B4-BE49-F238E27FC236}">
                <a16:creationId xmlns:a16="http://schemas.microsoft.com/office/drawing/2014/main" id="{4668BCB5-FB37-181F-C29F-278EB367692D}"/>
              </a:ext>
            </a:extLst>
          </p:cNvPr>
          <p:cNvPicPr>
            <a:picLocks noChangeAspect="1"/>
          </p:cNvPicPr>
          <p:nvPr/>
        </p:nvPicPr>
        <p:blipFill>
          <a:blip r:embed="rId8"/>
          <a:stretch>
            <a:fillRect/>
          </a:stretch>
        </p:blipFill>
        <p:spPr>
          <a:xfrm>
            <a:off x="2522591" y="3598669"/>
            <a:ext cx="2960215" cy="3082788"/>
          </a:xfrm>
          <a:prstGeom prst="rect">
            <a:avLst/>
          </a:prstGeom>
        </p:spPr>
      </p:pic>
    </p:spTree>
    <p:extLst>
      <p:ext uri="{BB962C8B-B14F-4D97-AF65-F5344CB8AC3E}">
        <p14:creationId xmlns:p14="http://schemas.microsoft.com/office/powerpoint/2010/main" val="301022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65D3-1DB4-5954-22C0-5887EA288BA2}"/>
              </a:ext>
            </a:extLst>
          </p:cNvPr>
          <p:cNvSpPr>
            <a:spLocks noGrp="1"/>
          </p:cNvSpPr>
          <p:nvPr>
            <p:ph type="title"/>
          </p:nvPr>
        </p:nvSpPr>
        <p:spPr>
          <a:xfrm>
            <a:off x="677334" y="609600"/>
            <a:ext cx="8596668" cy="615351"/>
          </a:xfrm>
        </p:spPr>
        <p:txBody>
          <a:bodyPr>
            <a:normAutofit fontScale="90000"/>
          </a:bodyPr>
          <a:lstStyle/>
          <a:p>
            <a:r>
              <a:rPr lang="en-US" dirty="0"/>
              <a:t>Customize the Hub</a:t>
            </a:r>
          </a:p>
        </p:txBody>
      </p:sp>
      <p:sp>
        <p:nvSpPr>
          <p:cNvPr id="3" name="Content Placeholder 2">
            <a:extLst>
              <a:ext uri="{FF2B5EF4-FFF2-40B4-BE49-F238E27FC236}">
                <a16:creationId xmlns:a16="http://schemas.microsoft.com/office/drawing/2014/main" id="{A7C38FE0-93C4-C490-8692-42018DABBD7A}"/>
              </a:ext>
            </a:extLst>
          </p:cNvPr>
          <p:cNvSpPr>
            <a:spLocks noGrp="1"/>
          </p:cNvSpPr>
          <p:nvPr>
            <p:ph idx="1"/>
          </p:nvPr>
        </p:nvSpPr>
        <p:spPr>
          <a:xfrm>
            <a:off x="504775" y="1524939"/>
            <a:ext cx="3566862" cy="1043806"/>
          </a:xfrm>
        </p:spPr>
        <p:txBody>
          <a:bodyPr/>
          <a:lstStyle/>
          <a:p>
            <a:pPr>
              <a:buFont typeface="Arial" panose="020B0604020202020204" pitchFamily="34" charset="0"/>
              <a:buChar char="•"/>
            </a:pPr>
            <a:r>
              <a:rPr lang="en-US" dirty="0"/>
              <a:t>Easily change from Light mode (default) to Dark mode</a:t>
            </a:r>
          </a:p>
        </p:txBody>
      </p:sp>
      <p:pic>
        <p:nvPicPr>
          <p:cNvPr id="9" name="Picture 8" descr="Graphical user interface, application&#10;&#10;Description automatically generated">
            <a:extLst>
              <a:ext uri="{FF2B5EF4-FFF2-40B4-BE49-F238E27FC236}">
                <a16:creationId xmlns:a16="http://schemas.microsoft.com/office/drawing/2014/main" id="{823EFA29-6CF2-3147-AF65-93A4FC03A29F}"/>
              </a:ext>
            </a:extLst>
          </p:cNvPr>
          <p:cNvPicPr>
            <a:picLocks noChangeAspect="1"/>
          </p:cNvPicPr>
          <p:nvPr/>
        </p:nvPicPr>
        <p:blipFill rotWithShape="1">
          <a:blip r:embed="rId3"/>
          <a:srcRect t="47130"/>
          <a:stretch/>
        </p:blipFill>
        <p:spPr>
          <a:xfrm>
            <a:off x="263266" y="2771235"/>
            <a:ext cx="4238764" cy="1455708"/>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2F54B52B-DDB9-4962-8D26-0B3B6D3C5D80}"/>
              </a:ext>
            </a:extLst>
          </p:cNvPr>
          <p:cNvPicPr>
            <a:picLocks noChangeAspect="1"/>
          </p:cNvPicPr>
          <p:nvPr/>
        </p:nvPicPr>
        <p:blipFill rotWithShape="1">
          <a:blip r:embed="rId4"/>
          <a:srcRect t="-1" b="-2476"/>
          <a:stretch/>
        </p:blipFill>
        <p:spPr>
          <a:xfrm>
            <a:off x="4507916" y="-70030"/>
            <a:ext cx="8811269" cy="6928029"/>
          </a:xfrm>
          <a:prstGeom prst="rect">
            <a:avLst/>
          </a:prstGeom>
        </p:spPr>
      </p:pic>
      <p:sp>
        <p:nvSpPr>
          <p:cNvPr id="12" name="Rectangle: Rounded Corners 11">
            <a:extLst>
              <a:ext uri="{FF2B5EF4-FFF2-40B4-BE49-F238E27FC236}">
                <a16:creationId xmlns:a16="http://schemas.microsoft.com/office/drawing/2014/main" id="{2749DD00-896F-BDAD-4CD9-08D21CF62CB7}"/>
              </a:ext>
            </a:extLst>
          </p:cNvPr>
          <p:cNvSpPr/>
          <p:nvPr/>
        </p:nvSpPr>
        <p:spPr>
          <a:xfrm>
            <a:off x="263266" y="3429000"/>
            <a:ext cx="892674" cy="797943"/>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4C15B12-5F04-D1B0-0868-1520312AAFAB}"/>
              </a:ext>
            </a:extLst>
          </p:cNvPr>
          <p:cNvSpPr/>
          <p:nvPr/>
        </p:nvSpPr>
        <p:spPr>
          <a:xfrm>
            <a:off x="8885208" y="1224951"/>
            <a:ext cx="1259456" cy="483079"/>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TextBox 6">
            <a:extLst>
              <a:ext uri="{FF2B5EF4-FFF2-40B4-BE49-F238E27FC236}">
                <a16:creationId xmlns:a16="http://schemas.microsoft.com/office/drawing/2014/main" id="{F8A3400E-C14E-4FED-16EB-B1F01CE8E9BA}"/>
              </a:ext>
            </a:extLst>
          </p:cNvPr>
          <p:cNvSpPr txBox="1"/>
          <p:nvPr/>
        </p:nvSpPr>
        <p:spPr>
          <a:xfrm>
            <a:off x="513184" y="4525347"/>
            <a:ext cx="29298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Announcements</a:t>
            </a:r>
          </a:p>
          <a:p>
            <a:endParaRPr lang="en-US" dirty="0"/>
          </a:p>
          <a:p>
            <a:r>
              <a:rPr lang="en-US" dirty="0"/>
              <a:t>Easily change from Light mode (default) to Dark mode</a:t>
            </a:r>
          </a:p>
          <a:p>
            <a:endParaRPr lang="en-US" dirty="0"/>
          </a:p>
        </p:txBody>
      </p:sp>
      <p:pic>
        <p:nvPicPr>
          <p:cNvPr id="10" name="Picture 9">
            <a:extLst>
              <a:ext uri="{FF2B5EF4-FFF2-40B4-BE49-F238E27FC236}">
                <a16:creationId xmlns:a16="http://schemas.microsoft.com/office/drawing/2014/main" id="{E1993600-0139-6320-E892-0E323E168B50}"/>
              </a:ext>
            </a:extLst>
          </p:cNvPr>
          <p:cNvPicPr>
            <a:picLocks noChangeAspect="1"/>
          </p:cNvPicPr>
          <p:nvPr/>
        </p:nvPicPr>
        <p:blipFill>
          <a:blip r:embed="rId5"/>
          <a:stretch>
            <a:fillRect/>
          </a:stretch>
        </p:blipFill>
        <p:spPr>
          <a:xfrm>
            <a:off x="332217" y="5123524"/>
            <a:ext cx="3911979" cy="1019048"/>
          </a:xfrm>
          <a:prstGeom prst="rect">
            <a:avLst/>
          </a:prstGeom>
        </p:spPr>
      </p:pic>
    </p:spTree>
    <p:extLst>
      <p:ext uri="{BB962C8B-B14F-4D97-AF65-F5344CB8AC3E}">
        <p14:creationId xmlns:p14="http://schemas.microsoft.com/office/powerpoint/2010/main" val="292498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A495D7EE-BB1A-2480-BE85-0F035EC894DF}"/>
              </a:ext>
            </a:extLst>
          </p:cNvPr>
          <p:cNvPicPr>
            <a:picLocks noGrp="1" noChangeAspect="1"/>
          </p:cNvPicPr>
          <p:nvPr>
            <p:ph idx="1"/>
          </p:nvPr>
        </p:nvPicPr>
        <p:blipFill>
          <a:blip r:embed="rId3"/>
          <a:stretch>
            <a:fillRect/>
          </a:stretch>
        </p:blipFill>
        <p:spPr>
          <a:xfrm>
            <a:off x="2363961" y="622967"/>
            <a:ext cx="9791653" cy="5923546"/>
          </a:xfrm>
        </p:spPr>
      </p:pic>
      <p:pic>
        <p:nvPicPr>
          <p:cNvPr id="7" name="Picture 6" descr="Graphical user interface, application&#10;&#10;Description automatically generated">
            <a:extLst>
              <a:ext uri="{FF2B5EF4-FFF2-40B4-BE49-F238E27FC236}">
                <a16:creationId xmlns:a16="http://schemas.microsoft.com/office/drawing/2014/main" id="{F062E946-9D05-65AD-CF25-E266F44A65C9}"/>
              </a:ext>
            </a:extLst>
          </p:cNvPr>
          <p:cNvPicPr>
            <a:picLocks noChangeAspect="1"/>
          </p:cNvPicPr>
          <p:nvPr/>
        </p:nvPicPr>
        <p:blipFill rotWithShape="1">
          <a:blip r:embed="rId4"/>
          <a:srcRect t="7483" r="25686" b="7059"/>
          <a:stretch/>
        </p:blipFill>
        <p:spPr>
          <a:xfrm>
            <a:off x="503493" y="2303584"/>
            <a:ext cx="1860468" cy="1646747"/>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2C86300D-CCF6-7E9F-DC51-2C020810E245}"/>
              </a:ext>
            </a:extLst>
          </p:cNvPr>
          <p:cNvPicPr>
            <a:picLocks noChangeAspect="1"/>
          </p:cNvPicPr>
          <p:nvPr/>
        </p:nvPicPr>
        <p:blipFill>
          <a:blip r:embed="rId5"/>
          <a:stretch>
            <a:fillRect/>
          </a:stretch>
        </p:blipFill>
        <p:spPr>
          <a:xfrm>
            <a:off x="553535" y="353299"/>
            <a:ext cx="1860468" cy="1950285"/>
          </a:xfrm>
          <a:prstGeom prst="rect">
            <a:avLst/>
          </a:prstGeom>
        </p:spPr>
      </p:pic>
      <p:sp>
        <p:nvSpPr>
          <p:cNvPr id="11" name="TextBox 10">
            <a:extLst>
              <a:ext uri="{FF2B5EF4-FFF2-40B4-BE49-F238E27FC236}">
                <a16:creationId xmlns:a16="http://schemas.microsoft.com/office/drawing/2014/main" id="{9F9CFC1F-D601-8952-501E-A429160ABDA7}"/>
              </a:ext>
            </a:extLst>
          </p:cNvPr>
          <p:cNvSpPr txBox="1"/>
          <p:nvPr/>
        </p:nvSpPr>
        <p:spPr>
          <a:xfrm>
            <a:off x="292478" y="4219999"/>
            <a:ext cx="5046785" cy="646331"/>
          </a:xfrm>
          <a:prstGeom prst="rect">
            <a:avLst/>
          </a:prstGeom>
          <a:noFill/>
        </p:spPr>
        <p:txBody>
          <a:bodyPr wrap="square" rtlCol="0">
            <a:spAutoFit/>
          </a:bodyPr>
          <a:lstStyle/>
          <a:p>
            <a:r>
              <a:rPr lang="en-US" dirty="0"/>
              <a:t>Edit Content button can be used to resize, move, add or delete content on the Hub page</a:t>
            </a:r>
          </a:p>
        </p:txBody>
      </p:sp>
    </p:spTree>
    <p:extLst>
      <p:ext uri="{BB962C8B-B14F-4D97-AF65-F5344CB8AC3E}">
        <p14:creationId xmlns:p14="http://schemas.microsoft.com/office/powerpoint/2010/main" val="361661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33CB7-2FEC-7992-1055-8436AC196008}"/>
            </a:ext>
          </a:extLst>
        </p:cNvPr>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F008885E-7AAB-525A-FED8-107FDFCD4277}"/>
              </a:ext>
            </a:extLst>
          </p:cNvPr>
          <p:cNvPicPr>
            <a:picLocks noChangeAspect="1"/>
          </p:cNvPicPr>
          <p:nvPr/>
        </p:nvPicPr>
        <p:blipFill rotWithShape="1">
          <a:blip r:embed="rId3"/>
          <a:srcRect t="7483" r="25686" b="7059"/>
          <a:stretch/>
        </p:blipFill>
        <p:spPr>
          <a:xfrm>
            <a:off x="129640" y="2307098"/>
            <a:ext cx="1860468" cy="1646747"/>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11CF443A-4D74-4924-7BC8-240942215A88}"/>
              </a:ext>
            </a:extLst>
          </p:cNvPr>
          <p:cNvPicPr>
            <a:picLocks noChangeAspect="1"/>
          </p:cNvPicPr>
          <p:nvPr/>
        </p:nvPicPr>
        <p:blipFill>
          <a:blip r:embed="rId4"/>
          <a:stretch>
            <a:fillRect/>
          </a:stretch>
        </p:blipFill>
        <p:spPr>
          <a:xfrm>
            <a:off x="292478" y="329677"/>
            <a:ext cx="1860468" cy="1950285"/>
          </a:xfrm>
          <a:prstGeom prst="rect">
            <a:avLst/>
          </a:prstGeom>
        </p:spPr>
      </p:pic>
      <p:sp>
        <p:nvSpPr>
          <p:cNvPr id="11" name="TextBox 10">
            <a:extLst>
              <a:ext uri="{FF2B5EF4-FFF2-40B4-BE49-F238E27FC236}">
                <a16:creationId xmlns:a16="http://schemas.microsoft.com/office/drawing/2014/main" id="{E684FABF-8772-D2C7-91D1-A05189527E4F}"/>
              </a:ext>
            </a:extLst>
          </p:cNvPr>
          <p:cNvSpPr txBox="1"/>
          <p:nvPr/>
        </p:nvSpPr>
        <p:spPr>
          <a:xfrm>
            <a:off x="129640" y="4206201"/>
            <a:ext cx="5046785" cy="2862322"/>
          </a:xfrm>
          <a:prstGeom prst="rect">
            <a:avLst/>
          </a:prstGeom>
          <a:noFill/>
        </p:spPr>
        <p:txBody>
          <a:bodyPr wrap="square" rtlCol="0">
            <a:spAutoFit/>
          </a:bodyPr>
          <a:lstStyle/>
          <a:p>
            <a:r>
              <a:rPr lang="en-US" dirty="0"/>
              <a:t>From left sidebar menu, select Edit Content</a:t>
            </a:r>
          </a:p>
          <a:p>
            <a:r>
              <a:rPr lang="en-US" dirty="0"/>
              <a:t>Select Add Card</a:t>
            </a:r>
          </a:p>
          <a:p>
            <a:r>
              <a:rPr lang="en-US" dirty="0"/>
              <a:t>Select Add Card From Library</a:t>
            </a:r>
          </a:p>
          <a:p>
            <a:r>
              <a:rPr lang="en-US" dirty="0"/>
              <a:t>In Top left search bar enter FCOH</a:t>
            </a:r>
          </a:p>
          <a:p>
            <a:r>
              <a:rPr lang="en-US" dirty="0"/>
              <a:t>FCOH FINANCIAL REPORTING card appears </a:t>
            </a:r>
            <a:r>
              <a:rPr lang="en-US" dirty="0">
                <a:sym typeface="Wingdings" panose="05000000000000000000" pitchFamily="2" charset="2"/>
              </a:rPr>
              <a:t></a:t>
            </a:r>
            <a:r>
              <a:rPr lang="en-US" dirty="0"/>
              <a:t>Select Card</a:t>
            </a:r>
          </a:p>
          <a:p>
            <a:r>
              <a:rPr lang="en-US" dirty="0"/>
              <a:t>Select Add Selected in top right</a:t>
            </a:r>
          </a:p>
          <a:p>
            <a:r>
              <a:rPr lang="en-US" dirty="0"/>
              <a:t>Leave location as is or adjust</a:t>
            </a:r>
          </a:p>
          <a:p>
            <a:r>
              <a:rPr lang="en-US" dirty="0"/>
              <a:t>Select Save </a:t>
            </a:r>
          </a:p>
          <a:p>
            <a:endParaRPr lang="en-US" dirty="0"/>
          </a:p>
        </p:txBody>
      </p:sp>
      <p:pic>
        <p:nvPicPr>
          <p:cNvPr id="6" name="Picture 5">
            <a:extLst>
              <a:ext uri="{FF2B5EF4-FFF2-40B4-BE49-F238E27FC236}">
                <a16:creationId xmlns:a16="http://schemas.microsoft.com/office/drawing/2014/main" id="{1BFC53DA-FF58-009E-634A-5066F8EC298B}"/>
              </a:ext>
            </a:extLst>
          </p:cNvPr>
          <p:cNvPicPr>
            <a:picLocks noChangeAspect="1"/>
          </p:cNvPicPr>
          <p:nvPr/>
        </p:nvPicPr>
        <p:blipFill>
          <a:blip r:embed="rId5"/>
          <a:stretch>
            <a:fillRect/>
          </a:stretch>
        </p:blipFill>
        <p:spPr>
          <a:xfrm>
            <a:off x="2152946" y="650357"/>
            <a:ext cx="2390476" cy="2780952"/>
          </a:xfrm>
          <a:prstGeom prst="rect">
            <a:avLst/>
          </a:prstGeom>
        </p:spPr>
      </p:pic>
      <p:sp>
        <p:nvSpPr>
          <p:cNvPr id="14" name="TextBox 13">
            <a:extLst>
              <a:ext uri="{FF2B5EF4-FFF2-40B4-BE49-F238E27FC236}">
                <a16:creationId xmlns:a16="http://schemas.microsoft.com/office/drawing/2014/main" id="{A80622A7-3BB1-52B4-D8A4-6F876DBD0554}"/>
              </a:ext>
            </a:extLst>
          </p:cNvPr>
          <p:cNvSpPr txBox="1"/>
          <p:nvPr/>
        </p:nvSpPr>
        <p:spPr>
          <a:xfrm>
            <a:off x="5241561" y="329677"/>
            <a:ext cx="3814755" cy="954107"/>
          </a:xfrm>
          <a:prstGeom prst="rect">
            <a:avLst/>
          </a:prstGeom>
          <a:noFill/>
        </p:spPr>
        <p:txBody>
          <a:bodyPr wrap="square" rtlCol="0">
            <a:spAutoFit/>
          </a:bodyPr>
          <a:lstStyle/>
          <a:p>
            <a:pPr algn="ctr"/>
            <a:r>
              <a:rPr lang="en-US" sz="2800" dirty="0"/>
              <a:t>Adding Financial Reporting to HUB page</a:t>
            </a:r>
          </a:p>
        </p:txBody>
      </p:sp>
      <p:sp>
        <p:nvSpPr>
          <p:cNvPr id="3" name="Content Placeholder 2">
            <a:extLst>
              <a:ext uri="{FF2B5EF4-FFF2-40B4-BE49-F238E27FC236}">
                <a16:creationId xmlns:a16="http://schemas.microsoft.com/office/drawing/2014/main" id="{A73B49EF-5199-3169-B065-6096DFF0E89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AD4E1FA-1F8E-E0DE-11A3-C16BC029C025}"/>
              </a:ext>
            </a:extLst>
          </p:cNvPr>
          <p:cNvPicPr>
            <a:picLocks noChangeAspect="1"/>
          </p:cNvPicPr>
          <p:nvPr/>
        </p:nvPicPr>
        <p:blipFill>
          <a:blip r:embed="rId6"/>
          <a:stretch>
            <a:fillRect/>
          </a:stretch>
        </p:blipFill>
        <p:spPr>
          <a:xfrm>
            <a:off x="4809718" y="1415551"/>
            <a:ext cx="6909531" cy="1568165"/>
          </a:xfrm>
          <a:prstGeom prst="rect">
            <a:avLst/>
          </a:prstGeom>
        </p:spPr>
      </p:pic>
      <p:pic>
        <p:nvPicPr>
          <p:cNvPr id="12" name="Picture 11">
            <a:extLst>
              <a:ext uri="{FF2B5EF4-FFF2-40B4-BE49-F238E27FC236}">
                <a16:creationId xmlns:a16="http://schemas.microsoft.com/office/drawing/2014/main" id="{0D432BC4-B4BE-BB66-9E1B-9A61B884ED3B}"/>
              </a:ext>
            </a:extLst>
          </p:cNvPr>
          <p:cNvPicPr>
            <a:picLocks noChangeAspect="1"/>
          </p:cNvPicPr>
          <p:nvPr/>
        </p:nvPicPr>
        <p:blipFill>
          <a:blip r:embed="rId7"/>
          <a:stretch>
            <a:fillRect/>
          </a:stretch>
        </p:blipFill>
        <p:spPr>
          <a:xfrm>
            <a:off x="6105721" y="3132211"/>
            <a:ext cx="3933333" cy="3422731"/>
          </a:xfrm>
          <a:prstGeom prst="rect">
            <a:avLst/>
          </a:prstGeom>
        </p:spPr>
      </p:pic>
    </p:spTree>
    <p:extLst>
      <p:ext uri="{BB962C8B-B14F-4D97-AF65-F5344CB8AC3E}">
        <p14:creationId xmlns:p14="http://schemas.microsoft.com/office/powerpoint/2010/main" val="409205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59E72-C2A8-7E3C-5A8E-25C6783AAF39}"/>
            </a:ext>
          </a:extLst>
        </p:cNvPr>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457D4CD2-2E28-2D3A-1470-C900093A742F}"/>
              </a:ext>
            </a:extLst>
          </p:cNvPr>
          <p:cNvPicPr>
            <a:picLocks noChangeAspect="1"/>
          </p:cNvPicPr>
          <p:nvPr/>
        </p:nvPicPr>
        <p:blipFill rotWithShape="1">
          <a:blip r:embed="rId3"/>
          <a:srcRect t="7483" r="25686" b="7059"/>
          <a:stretch/>
        </p:blipFill>
        <p:spPr>
          <a:xfrm>
            <a:off x="129640" y="2307098"/>
            <a:ext cx="1860468" cy="1646747"/>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5C006734-D672-EBD4-A6F7-F2A3F0AD7665}"/>
              </a:ext>
            </a:extLst>
          </p:cNvPr>
          <p:cNvPicPr>
            <a:picLocks noChangeAspect="1"/>
          </p:cNvPicPr>
          <p:nvPr/>
        </p:nvPicPr>
        <p:blipFill>
          <a:blip r:embed="rId4"/>
          <a:stretch>
            <a:fillRect/>
          </a:stretch>
        </p:blipFill>
        <p:spPr>
          <a:xfrm>
            <a:off x="292478" y="329677"/>
            <a:ext cx="1860468" cy="1950285"/>
          </a:xfrm>
          <a:prstGeom prst="rect">
            <a:avLst/>
          </a:prstGeom>
        </p:spPr>
      </p:pic>
      <p:sp>
        <p:nvSpPr>
          <p:cNvPr id="11" name="TextBox 10">
            <a:extLst>
              <a:ext uri="{FF2B5EF4-FFF2-40B4-BE49-F238E27FC236}">
                <a16:creationId xmlns:a16="http://schemas.microsoft.com/office/drawing/2014/main" id="{536B488B-7E68-E46D-2243-163A2EC1C0F4}"/>
              </a:ext>
            </a:extLst>
          </p:cNvPr>
          <p:cNvSpPr txBox="1"/>
          <p:nvPr/>
        </p:nvSpPr>
        <p:spPr>
          <a:xfrm>
            <a:off x="129640" y="4206201"/>
            <a:ext cx="5046785" cy="2585323"/>
          </a:xfrm>
          <a:prstGeom prst="rect">
            <a:avLst/>
          </a:prstGeom>
          <a:noFill/>
        </p:spPr>
        <p:txBody>
          <a:bodyPr wrap="square" rtlCol="0">
            <a:spAutoFit/>
          </a:bodyPr>
          <a:lstStyle/>
          <a:p>
            <a:r>
              <a:rPr lang="en-US" dirty="0"/>
              <a:t>From left sidebar menu, select Edit Content</a:t>
            </a:r>
          </a:p>
          <a:p>
            <a:r>
              <a:rPr lang="en-US" dirty="0"/>
              <a:t>Select Add Card</a:t>
            </a:r>
          </a:p>
          <a:p>
            <a:r>
              <a:rPr lang="en-US" dirty="0"/>
              <a:t>Select Add Card From Library</a:t>
            </a:r>
          </a:p>
          <a:p>
            <a:r>
              <a:rPr lang="en-US" dirty="0"/>
              <a:t>In Top left search bar enter FCOH</a:t>
            </a:r>
          </a:p>
          <a:p>
            <a:r>
              <a:rPr lang="en-US" dirty="0"/>
              <a:t>FCOH Centrals card appears </a:t>
            </a:r>
            <a:r>
              <a:rPr lang="en-US" dirty="0">
                <a:sym typeface="Wingdings" panose="05000000000000000000" pitchFamily="2" charset="2"/>
              </a:rPr>
              <a:t></a:t>
            </a:r>
            <a:r>
              <a:rPr lang="en-US" dirty="0"/>
              <a:t>Select Card</a:t>
            </a:r>
          </a:p>
          <a:p>
            <a:r>
              <a:rPr lang="en-US" dirty="0"/>
              <a:t>Select Add Selected in top right</a:t>
            </a:r>
          </a:p>
          <a:p>
            <a:r>
              <a:rPr lang="en-US" dirty="0"/>
              <a:t>Leave location as is or adjust</a:t>
            </a:r>
          </a:p>
          <a:p>
            <a:r>
              <a:rPr lang="en-US" dirty="0"/>
              <a:t>Select Save </a:t>
            </a:r>
          </a:p>
          <a:p>
            <a:endParaRPr lang="en-US" dirty="0"/>
          </a:p>
        </p:txBody>
      </p:sp>
      <p:pic>
        <p:nvPicPr>
          <p:cNvPr id="9" name="Content Placeholder 8">
            <a:extLst>
              <a:ext uri="{FF2B5EF4-FFF2-40B4-BE49-F238E27FC236}">
                <a16:creationId xmlns:a16="http://schemas.microsoft.com/office/drawing/2014/main" id="{52D4E191-1108-D175-F5BB-44AE1955885F}"/>
              </a:ext>
            </a:extLst>
          </p:cNvPr>
          <p:cNvPicPr>
            <a:picLocks noGrp="1" noChangeAspect="1"/>
          </p:cNvPicPr>
          <p:nvPr>
            <p:ph idx="1"/>
          </p:nvPr>
        </p:nvPicPr>
        <p:blipFill>
          <a:blip r:embed="rId5"/>
          <a:stretch>
            <a:fillRect/>
          </a:stretch>
        </p:blipFill>
        <p:spPr>
          <a:xfrm>
            <a:off x="4975643" y="1231146"/>
            <a:ext cx="6923879" cy="1899325"/>
          </a:xfrm>
        </p:spPr>
      </p:pic>
      <p:pic>
        <p:nvPicPr>
          <p:cNvPr id="6" name="Picture 5">
            <a:extLst>
              <a:ext uri="{FF2B5EF4-FFF2-40B4-BE49-F238E27FC236}">
                <a16:creationId xmlns:a16="http://schemas.microsoft.com/office/drawing/2014/main" id="{F4911843-E4B2-CE5A-47E1-D8BC9F957F58}"/>
              </a:ext>
            </a:extLst>
          </p:cNvPr>
          <p:cNvPicPr>
            <a:picLocks noChangeAspect="1"/>
          </p:cNvPicPr>
          <p:nvPr/>
        </p:nvPicPr>
        <p:blipFill>
          <a:blip r:embed="rId6"/>
          <a:stretch>
            <a:fillRect/>
          </a:stretch>
        </p:blipFill>
        <p:spPr>
          <a:xfrm>
            <a:off x="2152946" y="650357"/>
            <a:ext cx="2390476" cy="2780952"/>
          </a:xfrm>
          <a:prstGeom prst="rect">
            <a:avLst/>
          </a:prstGeom>
        </p:spPr>
      </p:pic>
      <p:pic>
        <p:nvPicPr>
          <p:cNvPr id="13" name="Picture 12">
            <a:extLst>
              <a:ext uri="{FF2B5EF4-FFF2-40B4-BE49-F238E27FC236}">
                <a16:creationId xmlns:a16="http://schemas.microsoft.com/office/drawing/2014/main" id="{E7EC5228-93AF-E5F9-F57D-3B7A426A5AFA}"/>
              </a:ext>
            </a:extLst>
          </p:cNvPr>
          <p:cNvPicPr>
            <a:picLocks noChangeAspect="1"/>
          </p:cNvPicPr>
          <p:nvPr/>
        </p:nvPicPr>
        <p:blipFill>
          <a:blip r:embed="rId7"/>
          <a:stretch>
            <a:fillRect/>
          </a:stretch>
        </p:blipFill>
        <p:spPr>
          <a:xfrm>
            <a:off x="4890834" y="3502884"/>
            <a:ext cx="3923809" cy="3224245"/>
          </a:xfrm>
          <a:prstGeom prst="rect">
            <a:avLst/>
          </a:prstGeom>
        </p:spPr>
      </p:pic>
      <p:sp>
        <p:nvSpPr>
          <p:cNvPr id="14" name="TextBox 13">
            <a:extLst>
              <a:ext uri="{FF2B5EF4-FFF2-40B4-BE49-F238E27FC236}">
                <a16:creationId xmlns:a16="http://schemas.microsoft.com/office/drawing/2014/main" id="{5A86E71B-A84F-CDAF-165E-F9C3BB9B7EEE}"/>
              </a:ext>
            </a:extLst>
          </p:cNvPr>
          <p:cNvSpPr txBox="1"/>
          <p:nvPr/>
        </p:nvSpPr>
        <p:spPr>
          <a:xfrm>
            <a:off x="5241561" y="329677"/>
            <a:ext cx="3814755" cy="954107"/>
          </a:xfrm>
          <a:prstGeom prst="rect">
            <a:avLst/>
          </a:prstGeom>
          <a:noFill/>
        </p:spPr>
        <p:txBody>
          <a:bodyPr wrap="square" rtlCol="0">
            <a:spAutoFit/>
          </a:bodyPr>
          <a:lstStyle/>
          <a:p>
            <a:pPr algn="ctr"/>
            <a:r>
              <a:rPr lang="en-US" sz="2800" dirty="0"/>
              <a:t>Adding Centrals Card to HUB page</a:t>
            </a:r>
          </a:p>
        </p:txBody>
      </p:sp>
    </p:spTree>
    <p:extLst>
      <p:ext uri="{BB962C8B-B14F-4D97-AF65-F5344CB8AC3E}">
        <p14:creationId xmlns:p14="http://schemas.microsoft.com/office/powerpoint/2010/main" val="796928807"/>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2C3C43"/>
      </a:dk2>
      <a:lt2>
        <a:srgbClr val="EBEBEB"/>
      </a:lt2>
      <a:accent1>
        <a:srgbClr val="29266B"/>
      </a:accent1>
      <a:accent2>
        <a:srgbClr val="E51E23"/>
      </a:accent2>
      <a:accent3>
        <a:srgbClr val="407FFF"/>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7E476DF6ABE849B43745F97C06826D" ma:contentTypeVersion="14" ma:contentTypeDescription="Create a new document." ma:contentTypeScope="" ma:versionID="c98cb2d0637aba77fcf3adb8535289be">
  <xsd:schema xmlns:xsd="http://www.w3.org/2001/XMLSchema" xmlns:xs="http://www.w3.org/2001/XMLSchema" xmlns:p="http://schemas.microsoft.com/office/2006/metadata/properties" xmlns:ns3="5ef274d6-518c-4f45-be35-d4d5260b9061" xmlns:ns4="eb4b92dd-40be-4cfc-87c2-fccd874693df" targetNamespace="http://schemas.microsoft.com/office/2006/metadata/properties" ma:root="true" ma:fieldsID="d06fe59fc7820ac4f03202a319a91593" ns3:_="" ns4:_="">
    <xsd:import namespace="5ef274d6-518c-4f45-be35-d4d5260b9061"/>
    <xsd:import namespace="eb4b92dd-40be-4cfc-87c2-fccd874693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274d6-518c-4f45-be35-d4d5260b9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4b92dd-40be-4cfc-87c2-fccd874693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ef274d6-518c-4f45-be35-d4d5260b90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56F2C-EBB1-480D-A00A-8A88D8496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274d6-518c-4f45-be35-d4d5260b9061"/>
    <ds:schemaRef ds:uri="eb4b92dd-40be-4cfc-87c2-fccd874693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29D85-376F-47EE-A287-0379BD251CE8}">
  <ds:schemaRefs>
    <ds:schemaRef ds:uri="http://schemas.openxmlformats.org/package/2006/metadata/core-properties"/>
    <ds:schemaRef ds:uri="eb4b92dd-40be-4cfc-87c2-fccd874693df"/>
    <ds:schemaRef ds:uri="http://schemas.microsoft.com/office/infopath/2007/PartnerControls"/>
    <ds:schemaRef ds:uri="http://purl.org/dc/terms/"/>
    <ds:schemaRef ds:uri="http://schemas.microsoft.com/office/2006/documentManagement/types"/>
    <ds:schemaRef ds:uri="http://purl.org/dc/elements/1.1/"/>
    <ds:schemaRef ds:uri="5ef274d6-518c-4f45-be35-d4d5260b906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54E5EF1-42C0-470B-AD61-AF0D3F980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2992</TotalTime>
  <Words>681</Words>
  <Application>Microsoft Office PowerPoint</Application>
  <PresentationFormat>Widescreen</PresentationFormat>
  <Paragraphs>86</Paragraphs>
  <Slides>14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Georgia</vt:lpstr>
      <vt:lpstr>Roboto</vt:lpstr>
      <vt:lpstr>Trebuchet MS</vt:lpstr>
      <vt:lpstr>Verdana</vt:lpstr>
      <vt:lpstr>Wingdings</vt:lpstr>
      <vt:lpstr>Wingdings 3</vt:lpstr>
      <vt:lpstr>Facet</vt:lpstr>
      <vt:lpstr>WELCOME</vt:lpstr>
      <vt:lpstr>PowerPoint Presentation</vt:lpstr>
      <vt:lpstr>Upgrades</vt:lpstr>
      <vt:lpstr>Security Request &amp;  Signature Authorization Form</vt:lpstr>
      <vt:lpstr>Login</vt:lpstr>
      <vt:lpstr>Customize the Hub</vt:lpstr>
      <vt:lpstr>PowerPoint Presentation</vt:lpstr>
      <vt:lpstr>PowerPoint Presentation</vt:lpstr>
      <vt:lpstr>PowerPoint Presentation</vt:lpstr>
      <vt:lpstr>PowerPoint Presentation</vt:lpstr>
      <vt:lpstr>PowerPoint Presentation</vt:lpstr>
      <vt:lpstr>PowerPoint Presentation</vt:lpstr>
      <vt:lpstr>What is Coming?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CLINTONVILLE AREA COMMISSION</dc:title>
  <dc:creator>Caldwell, Anthony A.</dc:creator>
  <cp:lastModifiedBy>Abraham, Jamie L.</cp:lastModifiedBy>
  <cp:revision>30</cp:revision>
  <dcterms:created xsi:type="dcterms:W3CDTF">2022-05-09T13:02:46Z</dcterms:created>
  <dcterms:modified xsi:type="dcterms:W3CDTF">2025-10-29T15:31:39Z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0x010100137E476DF6ABE849B43745F97C06826D</vt:lpwstr>
  </property>
</Properties>
</file>