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ink/ink1.xml" ContentType="application/inkml+xml"/>
  <Override PartName="/ppt/ink/ink2.xml" ContentType="application/inkml+xml"/>
  <Override PartName="/ppt/ink/ink3.xml" ContentType="application/inkml+xml"/>
  <Override PartName="/ppt/ink/ink4.xml" ContentType="application/inkml+xml"/>
  <Override PartName="/ppt/notesSlides/notesSlide1.xml" ContentType="application/vnd.openxmlformats-officedocument.presentationml.notesSlide+xml"/>
  <Override PartName="/ppt/comments/modernComment_103_62047475.xml" ContentType="application/vnd.ms-powerpoint.comments+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6"/>
  </p:notesMasterIdLst>
  <p:sldIdLst>
    <p:sldId id="256" r:id="rId2"/>
    <p:sldId id="261" r:id="rId3"/>
    <p:sldId id="266" r:id="rId4"/>
    <p:sldId id="272" r:id="rId5"/>
    <p:sldId id="267" r:id="rId6"/>
    <p:sldId id="268" r:id="rId7"/>
    <p:sldId id="269" r:id="rId8"/>
    <p:sldId id="265" r:id="rId9"/>
    <p:sldId id="258" r:id="rId10"/>
    <p:sldId id="270" r:id="rId11"/>
    <p:sldId id="259" r:id="rId12"/>
    <p:sldId id="271" r:id="rId13"/>
    <p:sldId id="260" r:id="rId14"/>
    <p:sldId id="262"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2314237-DB0E-AC56-EA94-BD61EA11DC95}" name="Sabree, Sharon A" initials="SS" userId="S::sasabree@franklincountyohio.gov::5ac567e8-7d37-428b-8a1b-36e142e5e4b0"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B26935B-3F1D-D81D-A5F4-39F5E7A2D567}" v="306" dt="2025-10-27T17:15:22.617"/>
    <p1510:client id="{7A27084D-1C26-6CAF-0C78-7AC8425211C0}" v="4" dt="2025-10-27T13:02:21.025"/>
    <p1510:client id="{9B6087BC-C11D-4444-63A1-B9C8627A43A9}" v="194" dt="2025-10-27T16:19:49.047"/>
    <p1510:client id="{F1B23252-CCFE-46E8-AAAF-D20FEBC8C6C2}" v="281" dt="2025-10-28T12:57:28.50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8/10/relationships/authors" Target="authors.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bree, Sharon A" userId="S::sasabree@franklincountyohio.gov::5ac567e8-7d37-428b-8a1b-36e142e5e4b0" providerId="AD" clId="Web-{2B26935B-3F1D-D81D-A5F4-39F5E7A2D567}"/>
    <pc:docChg chg="modSld">
      <pc:chgData name="Sabree, Sharon A" userId="S::sasabree@franklincountyohio.gov::5ac567e8-7d37-428b-8a1b-36e142e5e4b0" providerId="AD" clId="Web-{2B26935B-3F1D-D81D-A5F4-39F5E7A2D567}" dt="2025-10-27T17:15:22.617" v="159" actId="20577"/>
      <pc:docMkLst>
        <pc:docMk/>
      </pc:docMkLst>
      <pc:sldChg chg="modSp">
        <pc:chgData name="Sabree, Sharon A" userId="S::sasabree@franklincountyohio.gov::5ac567e8-7d37-428b-8a1b-36e142e5e4b0" providerId="AD" clId="Web-{2B26935B-3F1D-D81D-A5F4-39F5E7A2D567}" dt="2025-10-27T17:15:22.617" v="159" actId="20577"/>
        <pc:sldMkLst>
          <pc:docMk/>
          <pc:sldMk cId="1916523237" sldId="258"/>
        </pc:sldMkLst>
        <pc:spChg chg="mod">
          <ac:chgData name="Sabree, Sharon A" userId="S::sasabree@franklincountyohio.gov::5ac567e8-7d37-428b-8a1b-36e142e5e4b0" providerId="AD" clId="Web-{2B26935B-3F1D-D81D-A5F4-39F5E7A2D567}" dt="2025-10-27T17:15:22.617" v="159" actId="20577"/>
          <ac:spMkLst>
            <pc:docMk/>
            <pc:sldMk cId="1916523237" sldId="258"/>
            <ac:spMk id="3" creationId="{1BC4F216-096D-D15D-0764-CBC89BBA01D7}"/>
          </ac:spMkLst>
        </pc:spChg>
      </pc:sldChg>
      <pc:sldChg chg="modSp">
        <pc:chgData name="Sabree, Sharon A" userId="S::sasabree@franklincountyohio.gov::5ac567e8-7d37-428b-8a1b-36e142e5e4b0" providerId="AD" clId="Web-{2B26935B-3F1D-D81D-A5F4-39F5E7A2D567}" dt="2025-10-27T16:45:50.969" v="152" actId="20577"/>
        <pc:sldMkLst>
          <pc:docMk/>
          <pc:sldMk cId="431455322" sldId="265"/>
        </pc:sldMkLst>
        <pc:spChg chg="mod">
          <ac:chgData name="Sabree, Sharon A" userId="S::sasabree@franklincountyohio.gov::5ac567e8-7d37-428b-8a1b-36e142e5e4b0" providerId="AD" clId="Web-{2B26935B-3F1D-D81D-A5F4-39F5E7A2D567}" dt="2025-10-27T16:45:50.969" v="152" actId="20577"/>
          <ac:spMkLst>
            <pc:docMk/>
            <pc:sldMk cId="431455322" sldId="265"/>
            <ac:spMk id="2" creationId="{DBD01AB1-B098-9E53-CEAC-3EA199A92360}"/>
          </ac:spMkLst>
        </pc:spChg>
      </pc:sldChg>
    </pc:docChg>
  </pc:docChgLst>
  <pc:docChgLst>
    <pc:chgData name="Sabree, Sharon A" userId="5ac567e8-7d37-428b-8a1b-36e142e5e4b0" providerId="ADAL" clId="{538B5913-93A6-46A3-AAB4-FD79D24D212C}"/>
    <pc:docChg chg="undo custSel addSld delSld modSld">
      <pc:chgData name="Sabree, Sharon A" userId="5ac567e8-7d37-428b-8a1b-36e142e5e4b0" providerId="ADAL" clId="{538B5913-93A6-46A3-AAB4-FD79D24D212C}" dt="2025-10-27T16:21:30.403" v="1009" actId="20577"/>
      <pc:docMkLst>
        <pc:docMk/>
      </pc:docMkLst>
      <pc:sldChg chg="addSp delSp modSp del mod modShow">
        <pc:chgData name="Sabree, Sharon A" userId="5ac567e8-7d37-428b-8a1b-36e142e5e4b0" providerId="ADAL" clId="{538B5913-93A6-46A3-AAB4-FD79D24D212C}" dt="2025-10-22T20:10:56.392" v="906" actId="2696"/>
        <pc:sldMkLst>
          <pc:docMk/>
          <pc:sldMk cId="2338979882" sldId="257"/>
        </pc:sldMkLst>
      </pc:sldChg>
      <pc:sldChg chg="addSp delSp modSp mod">
        <pc:chgData name="Sabree, Sharon A" userId="5ac567e8-7d37-428b-8a1b-36e142e5e4b0" providerId="ADAL" clId="{538B5913-93A6-46A3-AAB4-FD79D24D212C}" dt="2025-10-22T19:48:03.403" v="63" actId="14100"/>
        <pc:sldMkLst>
          <pc:docMk/>
          <pc:sldMk cId="1916523237" sldId="258"/>
        </pc:sldMkLst>
        <pc:spChg chg="mod">
          <ac:chgData name="Sabree, Sharon A" userId="5ac567e8-7d37-428b-8a1b-36e142e5e4b0" providerId="ADAL" clId="{538B5913-93A6-46A3-AAB4-FD79D24D212C}" dt="2025-10-22T19:47:53.577" v="59" actId="1076"/>
          <ac:spMkLst>
            <pc:docMk/>
            <pc:sldMk cId="1916523237" sldId="258"/>
            <ac:spMk id="3" creationId="{1BC4F216-096D-D15D-0764-CBC89BBA01D7}"/>
          </ac:spMkLst>
        </pc:spChg>
      </pc:sldChg>
      <pc:sldChg chg="modSp mod">
        <pc:chgData name="Sabree, Sharon A" userId="5ac567e8-7d37-428b-8a1b-36e142e5e4b0" providerId="ADAL" clId="{538B5913-93A6-46A3-AAB4-FD79D24D212C}" dt="2025-10-22T19:56:57.362" v="156" actId="20577"/>
        <pc:sldMkLst>
          <pc:docMk/>
          <pc:sldMk cId="1644459125" sldId="259"/>
        </pc:sldMkLst>
        <pc:spChg chg="mod">
          <ac:chgData name="Sabree, Sharon A" userId="5ac567e8-7d37-428b-8a1b-36e142e5e4b0" providerId="ADAL" clId="{538B5913-93A6-46A3-AAB4-FD79D24D212C}" dt="2025-10-22T19:56:57.362" v="156" actId="20577"/>
          <ac:spMkLst>
            <pc:docMk/>
            <pc:sldMk cId="1644459125" sldId="259"/>
            <ac:spMk id="3" creationId="{11777971-A915-21EB-ABC6-BAFE3A113B45}"/>
          </ac:spMkLst>
        </pc:spChg>
        <pc:picChg chg="mod">
          <ac:chgData name="Sabree, Sharon A" userId="5ac567e8-7d37-428b-8a1b-36e142e5e4b0" providerId="ADAL" clId="{538B5913-93A6-46A3-AAB4-FD79D24D212C}" dt="2025-10-22T19:50:12.032" v="78" actId="1076"/>
          <ac:picMkLst>
            <pc:docMk/>
            <pc:sldMk cId="1644459125" sldId="259"/>
            <ac:picMk id="4" creationId="{4D0AB6D2-BC45-9144-C153-E2D69AACA8ED}"/>
          </ac:picMkLst>
        </pc:picChg>
      </pc:sldChg>
      <pc:sldChg chg="addSp modSp mod">
        <pc:chgData name="Sabree, Sharon A" userId="5ac567e8-7d37-428b-8a1b-36e142e5e4b0" providerId="ADAL" clId="{538B5913-93A6-46A3-AAB4-FD79D24D212C}" dt="2025-10-27T16:21:30.403" v="1009" actId="20577"/>
        <pc:sldMkLst>
          <pc:docMk/>
          <pc:sldMk cId="2304997363" sldId="260"/>
        </pc:sldMkLst>
        <pc:spChg chg="mod">
          <ac:chgData name="Sabree, Sharon A" userId="5ac567e8-7d37-428b-8a1b-36e142e5e4b0" providerId="ADAL" clId="{538B5913-93A6-46A3-AAB4-FD79D24D212C}" dt="2025-10-27T16:21:30.403" v="1009" actId="20577"/>
          <ac:spMkLst>
            <pc:docMk/>
            <pc:sldMk cId="2304997363" sldId="260"/>
            <ac:spMk id="5" creationId="{A2AC848E-D26B-CA49-0818-90628E2DC26B}"/>
          </ac:spMkLst>
        </pc:spChg>
      </pc:sldChg>
      <pc:sldChg chg="del">
        <pc:chgData name="Sabree, Sharon A" userId="5ac567e8-7d37-428b-8a1b-36e142e5e4b0" providerId="ADAL" clId="{538B5913-93A6-46A3-AAB4-FD79D24D212C}" dt="2025-10-22T20:09:31.418" v="905" actId="2696"/>
        <pc:sldMkLst>
          <pc:docMk/>
          <pc:sldMk cId="1088764858" sldId="264"/>
        </pc:sldMkLst>
      </pc:sldChg>
      <pc:sldChg chg="modSp mod">
        <pc:chgData name="Sabree, Sharon A" userId="5ac567e8-7d37-428b-8a1b-36e142e5e4b0" providerId="ADAL" clId="{538B5913-93A6-46A3-AAB4-FD79D24D212C}" dt="2025-10-23T13:35:48.534" v="957" actId="20577"/>
        <pc:sldMkLst>
          <pc:docMk/>
          <pc:sldMk cId="431455322" sldId="265"/>
        </pc:sldMkLst>
        <pc:spChg chg="mod">
          <ac:chgData name="Sabree, Sharon A" userId="5ac567e8-7d37-428b-8a1b-36e142e5e4b0" providerId="ADAL" clId="{538B5913-93A6-46A3-AAB4-FD79D24D212C}" dt="2025-10-23T13:35:48.534" v="957" actId="20577"/>
          <ac:spMkLst>
            <pc:docMk/>
            <pc:sldMk cId="431455322" sldId="265"/>
            <ac:spMk id="2" creationId="{DBD01AB1-B098-9E53-CEAC-3EA199A92360}"/>
          </ac:spMkLst>
        </pc:spChg>
      </pc:sldChg>
      <pc:sldChg chg="addSp delSp modSp add mod">
        <pc:chgData name="Sabree, Sharon A" userId="5ac567e8-7d37-428b-8a1b-36e142e5e4b0" providerId="ADAL" clId="{538B5913-93A6-46A3-AAB4-FD79D24D212C}" dt="2025-10-22T19:43:15.624" v="15" actId="14100"/>
        <pc:sldMkLst>
          <pc:docMk/>
          <pc:sldMk cId="525665289" sldId="266"/>
        </pc:sldMkLst>
        <pc:spChg chg="mod">
          <ac:chgData name="Sabree, Sharon A" userId="5ac567e8-7d37-428b-8a1b-36e142e5e4b0" providerId="ADAL" clId="{538B5913-93A6-46A3-AAB4-FD79D24D212C}" dt="2025-10-22T19:42:30.081" v="5"/>
          <ac:spMkLst>
            <pc:docMk/>
            <pc:sldMk cId="525665289" sldId="266"/>
            <ac:spMk id="3" creationId="{CAF04CBC-5BA8-8E1E-52E8-FA462F02270D}"/>
          </ac:spMkLst>
        </pc:spChg>
        <pc:spChg chg="add mod">
          <ac:chgData name="Sabree, Sharon A" userId="5ac567e8-7d37-428b-8a1b-36e142e5e4b0" providerId="ADAL" clId="{538B5913-93A6-46A3-AAB4-FD79D24D212C}" dt="2025-10-22T19:43:15.624" v="15" actId="14100"/>
          <ac:spMkLst>
            <pc:docMk/>
            <pc:sldMk cId="525665289" sldId="266"/>
            <ac:spMk id="13" creationId="{36D5974B-F72D-18A1-758D-13019746C964}"/>
          </ac:spMkLst>
        </pc:spChg>
      </pc:sldChg>
      <pc:sldChg chg="addSp delSp modSp add mod">
        <pc:chgData name="Sabree, Sharon A" userId="5ac567e8-7d37-428b-8a1b-36e142e5e4b0" providerId="ADAL" clId="{538B5913-93A6-46A3-AAB4-FD79D24D212C}" dt="2025-10-22T19:44:20.691" v="25" actId="1076"/>
        <pc:sldMkLst>
          <pc:docMk/>
          <pc:sldMk cId="3401396502" sldId="267"/>
        </pc:sldMkLst>
        <pc:picChg chg="add mod">
          <ac:chgData name="Sabree, Sharon A" userId="5ac567e8-7d37-428b-8a1b-36e142e5e4b0" providerId="ADAL" clId="{538B5913-93A6-46A3-AAB4-FD79D24D212C}" dt="2025-10-22T19:44:20.691" v="25" actId="1076"/>
          <ac:picMkLst>
            <pc:docMk/>
            <pc:sldMk cId="3401396502" sldId="267"/>
            <ac:picMk id="4" creationId="{2880CD05-08F3-3D7F-5CC2-C98ACD3FED74}"/>
          </ac:picMkLst>
        </pc:picChg>
      </pc:sldChg>
      <pc:sldChg chg="addSp delSp modSp add mod">
        <pc:chgData name="Sabree, Sharon A" userId="5ac567e8-7d37-428b-8a1b-36e142e5e4b0" providerId="ADAL" clId="{538B5913-93A6-46A3-AAB4-FD79D24D212C}" dt="2025-10-22T19:45:23.892" v="32" actId="1076"/>
        <pc:sldMkLst>
          <pc:docMk/>
          <pc:sldMk cId="1781369637" sldId="268"/>
        </pc:sldMkLst>
        <pc:picChg chg="add mod">
          <ac:chgData name="Sabree, Sharon A" userId="5ac567e8-7d37-428b-8a1b-36e142e5e4b0" providerId="ADAL" clId="{538B5913-93A6-46A3-AAB4-FD79D24D212C}" dt="2025-10-22T19:45:23.892" v="32" actId="1076"/>
          <ac:picMkLst>
            <pc:docMk/>
            <pc:sldMk cId="1781369637" sldId="268"/>
            <ac:picMk id="5" creationId="{27847744-993F-63AC-999B-3784671DE0E9}"/>
          </ac:picMkLst>
        </pc:picChg>
      </pc:sldChg>
      <pc:sldChg chg="addSp delSp modSp add mod">
        <pc:chgData name="Sabree, Sharon A" userId="5ac567e8-7d37-428b-8a1b-36e142e5e4b0" providerId="ADAL" clId="{538B5913-93A6-46A3-AAB4-FD79D24D212C}" dt="2025-10-22T19:46:18.438" v="41" actId="1076"/>
        <pc:sldMkLst>
          <pc:docMk/>
          <pc:sldMk cId="3203235493" sldId="269"/>
        </pc:sldMkLst>
        <pc:picChg chg="add mod">
          <ac:chgData name="Sabree, Sharon A" userId="5ac567e8-7d37-428b-8a1b-36e142e5e4b0" providerId="ADAL" clId="{538B5913-93A6-46A3-AAB4-FD79D24D212C}" dt="2025-10-22T19:46:18.438" v="41" actId="1076"/>
          <ac:picMkLst>
            <pc:docMk/>
            <pc:sldMk cId="3203235493" sldId="269"/>
            <ac:picMk id="3" creationId="{F7C84E40-D0DB-359C-8796-31A675DC6514}"/>
          </ac:picMkLst>
        </pc:picChg>
      </pc:sldChg>
      <pc:sldChg chg="addSp delSp modSp add mod">
        <pc:chgData name="Sabree, Sharon A" userId="5ac567e8-7d37-428b-8a1b-36e142e5e4b0" providerId="ADAL" clId="{538B5913-93A6-46A3-AAB4-FD79D24D212C}" dt="2025-10-23T13:20:21.550" v="946" actId="20577"/>
        <pc:sldMkLst>
          <pc:docMk/>
          <pc:sldMk cId="692435414" sldId="270"/>
        </pc:sldMkLst>
        <pc:spChg chg="add mod">
          <ac:chgData name="Sabree, Sharon A" userId="5ac567e8-7d37-428b-8a1b-36e142e5e4b0" providerId="ADAL" clId="{538B5913-93A6-46A3-AAB4-FD79D24D212C}" dt="2025-10-23T13:20:21.550" v="946" actId="20577"/>
          <ac:spMkLst>
            <pc:docMk/>
            <pc:sldMk cId="692435414" sldId="270"/>
            <ac:spMk id="6" creationId="{2CB1B71B-9C28-97F6-A11F-28EFD3434D27}"/>
          </ac:spMkLst>
        </pc:spChg>
      </pc:sldChg>
    </pc:docChg>
  </pc:docChgLst>
  <pc:docChgLst>
    <pc:chgData name="Windham, Vannittia E" userId="S::vannittia.windham@franklincountyohio.gov::b29fe809-6d9e-4b54-b744-c7a1f4826077" providerId="AD" clId="Web-{C67B163D-C9EE-12EB-E18A-D778DFB185C2}"/>
    <pc:docChg chg="modSld">
      <pc:chgData name="Windham, Vannittia E" userId="S::vannittia.windham@franklincountyohio.gov::b29fe809-6d9e-4b54-b744-c7a1f4826077" providerId="AD" clId="Web-{C67B163D-C9EE-12EB-E18A-D778DFB185C2}" dt="2025-10-22T20:17:48.844" v="19" actId="1076"/>
      <pc:docMkLst>
        <pc:docMk/>
      </pc:docMkLst>
      <pc:sldChg chg="addSp modSp">
        <pc:chgData name="Windham, Vannittia E" userId="S::vannittia.windham@franklincountyohio.gov::b29fe809-6d9e-4b54-b744-c7a1f4826077" providerId="AD" clId="Web-{C67B163D-C9EE-12EB-E18A-D778DFB185C2}" dt="2025-10-22T20:17:30.313" v="17" actId="1076"/>
        <pc:sldMkLst>
          <pc:docMk/>
          <pc:sldMk cId="1916523237" sldId="258"/>
        </pc:sldMkLst>
      </pc:sldChg>
      <pc:sldChg chg="addSp delSp modSp">
        <pc:chgData name="Windham, Vannittia E" userId="S::vannittia.windham@franklincountyohio.gov::b29fe809-6d9e-4b54-b744-c7a1f4826077" providerId="AD" clId="Web-{C67B163D-C9EE-12EB-E18A-D778DFB185C2}" dt="2025-10-22T20:16:47.218" v="8"/>
        <pc:sldMkLst>
          <pc:docMk/>
          <pc:sldMk cId="1781369637" sldId="268"/>
        </pc:sldMkLst>
        <pc:picChg chg="add mod">
          <ac:chgData name="Windham, Vannittia E" userId="S::vannittia.windham@franklincountyohio.gov::b29fe809-6d9e-4b54-b744-c7a1f4826077" providerId="AD" clId="Web-{C67B163D-C9EE-12EB-E18A-D778DFB185C2}" dt="2025-10-22T20:16:47.218" v="8"/>
          <ac:picMkLst>
            <pc:docMk/>
            <pc:sldMk cId="1781369637" sldId="268"/>
            <ac:picMk id="6" creationId="{94AFD47F-6C94-9759-7A0A-2C80A99B7E8D}"/>
          </ac:picMkLst>
        </pc:picChg>
      </pc:sldChg>
      <pc:sldChg chg="addSp modSp">
        <pc:chgData name="Windham, Vannittia E" userId="S::vannittia.windham@franklincountyohio.gov::b29fe809-6d9e-4b54-b744-c7a1f4826077" providerId="AD" clId="Web-{C67B163D-C9EE-12EB-E18A-D778DFB185C2}" dt="2025-10-22T20:17:02.578" v="10" actId="1076"/>
        <pc:sldMkLst>
          <pc:docMk/>
          <pc:sldMk cId="3203235493" sldId="269"/>
        </pc:sldMkLst>
        <pc:picChg chg="add mod">
          <ac:chgData name="Windham, Vannittia E" userId="S::vannittia.windham@franklincountyohio.gov::b29fe809-6d9e-4b54-b744-c7a1f4826077" providerId="AD" clId="Web-{C67B163D-C9EE-12EB-E18A-D778DFB185C2}" dt="2025-10-22T20:17:02.578" v="10" actId="1076"/>
          <ac:picMkLst>
            <pc:docMk/>
            <pc:sldMk cId="3203235493" sldId="269"/>
            <ac:picMk id="5" creationId="{749FDE91-E651-A65F-8FA7-B30212332D9A}"/>
          </ac:picMkLst>
        </pc:picChg>
      </pc:sldChg>
      <pc:sldChg chg="addSp modSp">
        <pc:chgData name="Windham, Vannittia E" userId="S::vannittia.windham@franklincountyohio.gov::b29fe809-6d9e-4b54-b744-c7a1f4826077" providerId="AD" clId="Web-{C67B163D-C9EE-12EB-E18A-D778DFB185C2}" dt="2025-10-22T20:17:48.844" v="19" actId="1076"/>
        <pc:sldMkLst>
          <pc:docMk/>
          <pc:sldMk cId="692435414" sldId="270"/>
        </pc:sldMkLst>
      </pc:sldChg>
    </pc:docChg>
  </pc:docChgLst>
  <pc:docChgLst>
    <pc:chgData name="Freeman, Cynthia E" userId="S::cynthia.freeman@franklincountyohio.gov::ef6a0f12-6528-48af-bb2d-e5471ca8adef" providerId="AD" clId="Web-{F295032E-BACE-4D07-6463-22D9FB142AD0}"/>
    <pc:docChg chg="modSld">
      <pc:chgData name="Freeman, Cynthia E" userId="S::cynthia.freeman@franklincountyohio.gov::ef6a0f12-6528-48af-bb2d-e5471ca8adef" providerId="AD" clId="Web-{F295032E-BACE-4D07-6463-22D9FB142AD0}" dt="2025-10-23T19:44:41.183" v="63" actId="20577"/>
      <pc:docMkLst>
        <pc:docMk/>
      </pc:docMkLst>
      <pc:sldChg chg="modSp">
        <pc:chgData name="Freeman, Cynthia E" userId="S::cynthia.freeman@franklincountyohio.gov::ef6a0f12-6528-48af-bb2d-e5471ca8adef" providerId="AD" clId="Web-{F295032E-BACE-4D07-6463-22D9FB142AD0}" dt="2025-10-23T19:44:41.183" v="63" actId="20577"/>
        <pc:sldMkLst>
          <pc:docMk/>
          <pc:sldMk cId="431455322" sldId="265"/>
        </pc:sldMkLst>
        <pc:spChg chg="mod">
          <ac:chgData name="Freeman, Cynthia E" userId="S::cynthia.freeman@franklincountyohio.gov::ef6a0f12-6528-48af-bb2d-e5471ca8adef" providerId="AD" clId="Web-{F295032E-BACE-4D07-6463-22D9FB142AD0}" dt="2025-10-23T19:44:41.183" v="63" actId="20577"/>
          <ac:spMkLst>
            <pc:docMk/>
            <pc:sldMk cId="431455322" sldId="265"/>
            <ac:spMk id="2" creationId="{DBD01AB1-B098-9E53-CEAC-3EA199A92360}"/>
          </ac:spMkLst>
        </pc:spChg>
      </pc:sldChg>
    </pc:docChg>
  </pc:docChgLst>
  <pc:docChgLst>
    <pc:chgData name="Freeman, Cynthia E" userId="S::cynthia.freeman@franklincountyohio.gov::ef6a0f12-6528-48af-bb2d-e5471ca8adef" providerId="AD" clId="Web-{A48CBE84-8B8F-F6B9-A724-71EDB60CB42E}"/>
    <pc:docChg chg="modSld">
      <pc:chgData name="Freeman, Cynthia E" userId="S::cynthia.freeman@franklincountyohio.gov::ef6a0f12-6528-48af-bb2d-e5471ca8adef" providerId="AD" clId="Web-{A48CBE84-8B8F-F6B9-A724-71EDB60CB42E}" dt="2025-10-23T19:42:14.028" v="23" actId="20577"/>
      <pc:docMkLst>
        <pc:docMk/>
      </pc:docMkLst>
      <pc:sldChg chg="modSp">
        <pc:chgData name="Freeman, Cynthia E" userId="S::cynthia.freeman@franklincountyohio.gov::ef6a0f12-6528-48af-bb2d-e5471ca8adef" providerId="AD" clId="Web-{A48CBE84-8B8F-F6B9-A724-71EDB60CB42E}" dt="2025-10-23T19:42:14.028" v="23" actId="20577"/>
        <pc:sldMkLst>
          <pc:docMk/>
          <pc:sldMk cId="431455322" sldId="265"/>
        </pc:sldMkLst>
        <pc:spChg chg="mod">
          <ac:chgData name="Freeman, Cynthia E" userId="S::cynthia.freeman@franklincountyohio.gov::ef6a0f12-6528-48af-bb2d-e5471ca8adef" providerId="AD" clId="Web-{A48CBE84-8B8F-F6B9-A724-71EDB60CB42E}" dt="2025-10-23T19:42:14.028" v="23" actId="20577"/>
          <ac:spMkLst>
            <pc:docMk/>
            <pc:sldMk cId="431455322" sldId="265"/>
            <ac:spMk id="2" creationId="{DBD01AB1-B098-9E53-CEAC-3EA199A92360}"/>
          </ac:spMkLst>
        </pc:spChg>
      </pc:sldChg>
    </pc:docChg>
  </pc:docChgLst>
  <pc:docChgLst>
    <pc:chgData name="Freeman, Cynthia E" userId="S::cynthia.freeman@franklincountyohio.gov::ef6a0f12-6528-48af-bb2d-e5471ca8adef" providerId="AD" clId="Web-{7A27084D-1C26-6CAF-0C78-7AC8425211C0}"/>
    <pc:docChg chg="modSld sldOrd">
      <pc:chgData name="Freeman, Cynthia E" userId="S::cynthia.freeman@franklincountyohio.gov::ef6a0f12-6528-48af-bb2d-e5471ca8adef" providerId="AD" clId="Web-{7A27084D-1C26-6CAF-0C78-7AC8425211C0}" dt="2025-10-27T13:02:21.025" v="3"/>
      <pc:docMkLst>
        <pc:docMk/>
      </pc:docMkLst>
      <pc:sldChg chg="ord">
        <pc:chgData name="Freeman, Cynthia E" userId="S::cynthia.freeman@franklincountyohio.gov::ef6a0f12-6528-48af-bb2d-e5471ca8adef" providerId="AD" clId="Web-{7A27084D-1C26-6CAF-0C78-7AC8425211C0}" dt="2025-10-27T13:02:21.025" v="3"/>
        <pc:sldMkLst>
          <pc:docMk/>
          <pc:sldMk cId="2304997363" sldId="260"/>
        </pc:sldMkLst>
      </pc:sldChg>
      <pc:sldChg chg="modSp">
        <pc:chgData name="Freeman, Cynthia E" userId="S::cynthia.freeman@franklincountyohio.gov::ef6a0f12-6528-48af-bb2d-e5471ca8adef" providerId="AD" clId="Web-{7A27084D-1C26-6CAF-0C78-7AC8425211C0}" dt="2025-10-27T13:01:11.355" v="2" actId="20577"/>
        <pc:sldMkLst>
          <pc:docMk/>
          <pc:sldMk cId="4180802176" sldId="271"/>
        </pc:sldMkLst>
        <pc:spChg chg="mod">
          <ac:chgData name="Freeman, Cynthia E" userId="S::cynthia.freeman@franklincountyohio.gov::ef6a0f12-6528-48af-bb2d-e5471ca8adef" providerId="AD" clId="Web-{7A27084D-1C26-6CAF-0C78-7AC8425211C0}" dt="2025-10-27T13:01:11.355" v="2" actId="20577"/>
          <ac:spMkLst>
            <pc:docMk/>
            <pc:sldMk cId="4180802176" sldId="271"/>
            <ac:spMk id="4" creationId="{2CCB133D-77B5-E27C-9015-55A64457154C}"/>
          </ac:spMkLst>
        </pc:spChg>
      </pc:sldChg>
    </pc:docChg>
  </pc:docChgLst>
  <pc:docChgLst>
    <pc:chgData name="Sabree, Sharon A" userId="S::sasabree@franklincountyohio.gov::5ac567e8-7d37-428b-8a1b-36e142e5e4b0" providerId="AD" clId="Web-{2D7B4DEF-A3B6-4B6B-BC19-DD8B2F5C22CD}"/>
    <pc:docChg chg="mod modSld">
      <pc:chgData name="Sabree, Sharon A" userId="S::sasabree@franklincountyohio.gov::5ac567e8-7d37-428b-8a1b-36e142e5e4b0" providerId="AD" clId="Web-{2D7B4DEF-A3B6-4B6B-BC19-DD8B2F5C22CD}" dt="2025-10-22T19:41:17.311" v="925"/>
      <pc:docMkLst>
        <pc:docMk/>
      </pc:docMkLst>
      <pc:sldChg chg="addSp delSp modSp mod setBg">
        <pc:chgData name="Sabree, Sharon A" userId="S::sasabree@franklincountyohio.gov::5ac567e8-7d37-428b-8a1b-36e142e5e4b0" providerId="AD" clId="Web-{2D7B4DEF-A3B6-4B6B-BC19-DD8B2F5C22CD}" dt="2025-10-22T19:41:17.311" v="925"/>
        <pc:sldMkLst>
          <pc:docMk/>
          <pc:sldMk cId="2338979882" sldId="257"/>
        </pc:sldMkLst>
      </pc:sldChg>
      <pc:sldChg chg="modSp">
        <pc:chgData name="Sabree, Sharon A" userId="S::sasabree@franklincountyohio.gov::5ac567e8-7d37-428b-8a1b-36e142e5e4b0" providerId="AD" clId="Web-{2D7B4DEF-A3B6-4B6B-BC19-DD8B2F5C22CD}" dt="2025-10-22T19:39:35.140" v="912" actId="20577"/>
        <pc:sldMkLst>
          <pc:docMk/>
          <pc:sldMk cId="1916523237" sldId="258"/>
        </pc:sldMkLst>
        <pc:spChg chg="mod">
          <ac:chgData name="Sabree, Sharon A" userId="S::sasabree@franklincountyohio.gov::5ac567e8-7d37-428b-8a1b-36e142e5e4b0" providerId="AD" clId="Web-{2D7B4DEF-A3B6-4B6B-BC19-DD8B2F5C22CD}" dt="2025-10-22T19:22:06.254" v="708" actId="20577"/>
          <ac:spMkLst>
            <pc:docMk/>
            <pc:sldMk cId="1916523237" sldId="258"/>
            <ac:spMk id="3" creationId="{1BC4F216-096D-D15D-0764-CBC89BBA01D7}"/>
          </ac:spMkLst>
        </pc:spChg>
        <pc:picChg chg="mod">
          <ac:chgData name="Sabree, Sharon A" userId="S::sasabree@franklincountyohio.gov::5ac567e8-7d37-428b-8a1b-36e142e5e4b0" providerId="AD" clId="Web-{2D7B4DEF-A3B6-4B6B-BC19-DD8B2F5C22CD}" dt="2025-10-22T19:38:00.266" v="878" actId="1076"/>
          <ac:picMkLst>
            <pc:docMk/>
            <pc:sldMk cId="1916523237" sldId="258"/>
            <ac:picMk id="5" creationId="{05066DA0-A003-C034-2DF5-4C65F6E8B876}"/>
          </ac:picMkLst>
        </pc:picChg>
      </pc:sldChg>
      <pc:sldChg chg="modSp">
        <pc:chgData name="Sabree, Sharon A" userId="S::sasabree@franklincountyohio.gov::5ac567e8-7d37-428b-8a1b-36e142e5e4b0" providerId="AD" clId="Web-{2D7B4DEF-A3B6-4B6B-BC19-DD8B2F5C22CD}" dt="2025-10-22T17:50:40.728" v="327" actId="20577"/>
        <pc:sldMkLst>
          <pc:docMk/>
          <pc:sldMk cId="1644459125" sldId="259"/>
        </pc:sldMkLst>
        <pc:spChg chg="mod">
          <ac:chgData name="Sabree, Sharon A" userId="S::sasabree@franklincountyohio.gov::5ac567e8-7d37-428b-8a1b-36e142e5e4b0" providerId="AD" clId="Web-{2D7B4DEF-A3B6-4B6B-BC19-DD8B2F5C22CD}" dt="2025-10-22T17:50:40.728" v="327" actId="20577"/>
          <ac:spMkLst>
            <pc:docMk/>
            <pc:sldMk cId="1644459125" sldId="259"/>
            <ac:spMk id="3" creationId="{11777971-A915-21EB-ABC6-BAFE3A113B45}"/>
          </ac:spMkLst>
        </pc:spChg>
      </pc:sldChg>
      <pc:sldChg chg="modSp">
        <pc:chgData name="Sabree, Sharon A" userId="S::sasabree@franklincountyohio.gov::5ac567e8-7d37-428b-8a1b-36e142e5e4b0" providerId="AD" clId="Web-{2D7B4DEF-A3B6-4B6B-BC19-DD8B2F5C22CD}" dt="2025-10-22T18:31:28.986" v="531" actId="14100"/>
        <pc:sldMkLst>
          <pc:docMk/>
          <pc:sldMk cId="2304997363" sldId="260"/>
        </pc:sldMkLst>
      </pc:sldChg>
      <pc:sldChg chg="mod modShow">
        <pc:chgData name="Sabree, Sharon A" userId="S::sasabree@franklincountyohio.gov::5ac567e8-7d37-428b-8a1b-36e142e5e4b0" providerId="AD" clId="Web-{2D7B4DEF-A3B6-4B6B-BC19-DD8B2F5C22CD}" dt="2025-10-22T19:39:50.546" v="913"/>
        <pc:sldMkLst>
          <pc:docMk/>
          <pc:sldMk cId="1088764858" sldId="264"/>
        </pc:sldMkLst>
      </pc:sldChg>
      <pc:sldChg chg="modSp modCm">
        <pc:chgData name="Sabree, Sharon A" userId="S::sasabree@franklincountyohio.gov::5ac567e8-7d37-428b-8a1b-36e142e5e4b0" providerId="AD" clId="Web-{2D7B4DEF-A3B6-4B6B-BC19-DD8B2F5C22CD}" dt="2025-10-22T19:19:08.395" v="666" actId="20577"/>
        <pc:sldMkLst>
          <pc:docMk/>
          <pc:sldMk cId="431455322" sldId="265"/>
        </pc:sldMkLst>
        <pc:spChg chg="mod">
          <ac:chgData name="Sabree, Sharon A" userId="S::sasabree@franklincountyohio.gov::5ac567e8-7d37-428b-8a1b-36e142e5e4b0" providerId="AD" clId="Web-{2D7B4DEF-A3B6-4B6B-BC19-DD8B2F5C22CD}" dt="2025-10-22T19:19:08.395" v="666" actId="20577"/>
          <ac:spMkLst>
            <pc:docMk/>
            <pc:sldMk cId="431455322" sldId="265"/>
            <ac:spMk id="2" creationId="{DBD01AB1-B098-9E53-CEAC-3EA199A92360}"/>
          </ac:spMkLst>
        </pc:spChg>
        <pc:extLst>
          <p:ext xmlns:p="http://schemas.openxmlformats.org/presentationml/2006/main" uri="{D6D511B9-2390-475A-947B-AFAB55BFBCF1}">
            <pc226:cmChg xmlns:pc226="http://schemas.microsoft.com/office/powerpoint/2022/06/main/command" chg="mod">
              <pc226:chgData name="Sabree, Sharon A" userId="S::sasabree@franklincountyohio.gov::5ac567e8-7d37-428b-8a1b-36e142e5e4b0" providerId="AD" clId="Web-{2D7B4DEF-A3B6-4B6B-BC19-DD8B2F5C22CD}" dt="2025-10-22T19:17:42.020" v="665" actId="20577"/>
              <pc2:cmMkLst xmlns:pc2="http://schemas.microsoft.com/office/powerpoint/2019/9/main/command">
                <pc:docMk/>
                <pc:sldMk cId="431455322" sldId="265"/>
                <pc2:cmMk id="{E135EC03-2154-441D-B69E-8FE2D6914C2F}"/>
              </pc2:cmMkLst>
            </pc226:cmChg>
          </p:ext>
        </pc:extLst>
      </pc:sldChg>
    </pc:docChg>
  </pc:docChgLst>
  <pc:docChgLst>
    <pc:chgData name="Freeman, Cynthia E" userId="S::cynthia.freeman@franklincountyohio.gov::ef6a0f12-6528-48af-bb2d-e5471ca8adef" providerId="AD" clId="Web-{E6060A42-5128-572D-391C-A1D2492B6702}"/>
    <pc:docChg chg="modSld">
      <pc:chgData name="Freeman, Cynthia E" userId="S::cynthia.freeman@franklincountyohio.gov::ef6a0f12-6528-48af-bb2d-e5471ca8adef" providerId="AD" clId="Web-{E6060A42-5128-572D-391C-A1D2492B6702}" dt="2025-10-24T15:45:01.755" v="14" actId="20577"/>
      <pc:docMkLst>
        <pc:docMk/>
      </pc:docMkLst>
      <pc:sldChg chg="addSp delSp modSp">
        <pc:chgData name="Freeman, Cynthia E" userId="S::cynthia.freeman@franklincountyohio.gov::ef6a0f12-6528-48af-bb2d-e5471ca8adef" providerId="AD" clId="Web-{E6060A42-5128-572D-391C-A1D2492B6702}" dt="2025-10-24T15:44:22.020" v="10" actId="14100"/>
        <pc:sldMkLst>
          <pc:docMk/>
          <pc:sldMk cId="1916523237" sldId="258"/>
        </pc:sldMkLst>
        <pc:spChg chg="mod">
          <ac:chgData name="Freeman, Cynthia E" userId="S::cynthia.freeman@franklincountyohio.gov::ef6a0f12-6528-48af-bb2d-e5471ca8adef" providerId="AD" clId="Web-{E6060A42-5128-572D-391C-A1D2492B6702}" dt="2025-10-24T15:44:22.020" v="10" actId="14100"/>
          <ac:spMkLst>
            <pc:docMk/>
            <pc:sldMk cId="1916523237" sldId="258"/>
            <ac:spMk id="3" creationId="{1BC4F216-096D-D15D-0764-CBC89BBA01D7}"/>
          </ac:spMkLst>
        </pc:spChg>
      </pc:sldChg>
      <pc:sldChg chg="delSp modSp">
        <pc:chgData name="Freeman, Cynthia E" userId="S::cynthia.freeman@franklincountyohio.gov::ef6a0f12-6528-48af-bb2d-e5471ca8adef" providerId="AD" clId="Web-{E6060A42-5128-572D-391C-A1D2492B6702}" dt="2025-10-24T15:45:01.755" v="14" actId="20577"/>
        <pc:sldMkLst>
          <pc:docMk/>
          <pc:sldMk cId="692435414" sldId="270"/>
        </pc:sldMkLst>
        <pc:spChg chg="mod">
          <ac:chgData name="Freeman, Cynthia E" userId="S::cynthia.freeman@franklincountyohio.gov::ef6a0f12-6528-48af-bb2d-e5471ca8adef" providerId="AD" clId="Web-{E6060A42-5128-572D-391C-A1D2492B6702}" dt="2025-10-24T15:45:01.755" v="14" actId="20577"/>
          <ac:spMkLst>
            <pc:docMk/>
            <pc:sldMk cId="692435414" sldId="270"/>
            <ac:spMk id="6" creationId="{2CB1B71B-9C28-97F6-A11F-28EFD3434D27}"/>
          </ac:spMkLst>
        </pc:spChg>
      </pc:sldChg>
    </pc:docChg>
  </pc:docChgLst>
  <pc:docChgLst>
    <pc:chgData name="Sabree, Sharon A" userId="S::sasabree@franklincountyohio.gov::5ac567e8-7d37-428b-8a1b-36e142e5e4b0" providerId="AD" clId="Web-{AFB74D1F-5A6E-A6C8-23EB-8EA512EF704B}"/>
    <pc:docChg chg="modSld">
      <pc:chgData name="Sabree, Sharon A" userId="S::sasabree@franklincountyohio.gov::5ac567e8-7d37-428b-8a1b-36e142e5e4b0" providerId="AD" clId="Web-{AFB74D1F-5A6E-A6C8-23EB-8EA512EF704B}" dt="2025-10-22T17:05:33.298" v="29"/>
      <pc:docMkLst>
        <pc:docMk/>
      </pc:docMkLst>
      <pc:sldChg chg="delSp modSp">
        <pc:chgData name="Sabree, Sharon A" userId="S::sasabree@franklincountyohio.gov::5ac567e8-7d37-428b-8a1b-36e142e5e4b0" providerId="AD" clId="Web-{AFB74D1F-5A6E-A6C8-23EB-8EA512EF704B}" dt="2025-10-22T17:05:33.298" v="29"/>
        <pc:sldMkLst>
          <pc:docMk/>
          <pc:sldMk cId="1916523237" sldId="258"/>
        </pc:sldMkLst>
        <pc:spChg chg="mod">
          <ac:chgData name="Sabree, Sharon A" userId="S::sasabree@franklincountyohio.gov::5ac567e8-7d37-428b-8a1b-36e142e5e4b0" providerId="AD" clId="Web-{AFB74D1F-5A6E-A6C8-23EB-8EA512EF704B}" dt="2025-10-22T17:05:12.017" v="26" actId="20577"/>
          <ac:spMkLst>
            <pc:docMk/>
            <pc:sldMk cId="1916523237" sldId="258"/>
            <ac:spMk id="3" creationId="{1BC4F216-096D-D15D-0764-CBC89BBA01D7}"/>
          </ac:spMkLst>
        </pc:spChg>
      </pc:sldChg>
    </pc:docChg>
  </pc:docChgLst>
  <pc:docChgLst>
    <pc:chgData name="Freeman, Cynthia E" userId="ef6a0f12-6528-48af-bb2d-e5471ca8adef" providerId="ADAL" clId="{F1B23252-CCFE-46E8-AAAF-D20FEBC8C6C2}"/>
    <pc:docChg chg="undo custSel addSld delSld modSld sldOrd">
      <pc:chgData name="Freeman, Cynthia E" userId="ef6a0f12-6528-48af-bb2d-e5471ca8adef" providerId="ADAL" clId="{F1B23252-CCFE-46E8-AAAF-D20FEBC8C6C2}" dt="2025-10-28T12:57:28.508" v="1501" actId="20577"/>
      <pc:docMkLst>
        <pc:docMk/>
      </pc:docMkLst>
      <pc:sldChg chg="modSp mod">
        <pc:chgData name="Freeman, Cynthia E" userId="ef6a0f12-6528-48af-bb2d-e5471ca8adef" providerId="ADAL" clId="{F1B23252-CCFE-46E8-AAAF-D20FEBC8C6C2}" dt="2025-10-27T12:17:23.763" v="1183" actId="20577"/>
        <pc:sldMkLst>
          <pc:docMk/>
          <pc:sldMk cId="1984609451" sldId="256"/>
        </pc:sldMkLst>
        <pc:spChg chg="mod">
          <ac:chgData name="Freeman, Cynthia E" userId="ef6a0f12-6528-48af-bb2d-e5471ca8adef" providerId="ADAL" clId="{F1B23252-CCFE-46E8-AAAF-D20FEBC8C6C2}" dt="2025-10-27T12:17:23.763" v="1183" actId="20577"/>
          <ac:spMkLst>
            <pc:docMk/>
            <pc:sldMk cId="1984609451" sldId="256"/>
            <ac:spMk id="2" creationId="{4AD58754-2099-9F45-3859-3F3083B3A586}"/>
          </ac:spMkLst>
        </pc:spChg>
      </pc:sldChg>
      <pc:sldChg chg="addSp modSp mod">
        <pc:chgData name="Freeman, Cynthia E" userId="ef6a0f12-6528-48af-bb2d-e5471ca8adef" providerId="ADAL" clId="{F1B23252-CCFE-46E8-AAAF-D20FEBC8C6C2}" dt="2025-10-20T12:25:46.320" v="880" actId="20577"/>
        <pc:sldMkLst>
          <pc:docMk/>
          <pc:sldMk cId="2338979882" sldId="257"/>
        </pc:sldMkLst>
      </pc:sldChg>
      <pc:sldChg chg="delSp modSp mod">
        <pc:chgData name="Freeman, Cynthia E" userId="ef6a0f12-6528-48af-bb2d-e5471ca8adef" providerId="ADAL" clId="{F1B23252-CCFE-46E8-AAAF-D20FEBC8C6C2}" dt="2025-10-27T15:43:28.217" v="1309" actId="20577"/>
        <pc:sldMkLst>
          <pc:docMk/>
          <pc:sldMk cId="1916523237" sldId="258"/>
        </pc:sldMkLst>
        <pc:spChg chg="mod">
          <ac:chgData name="Freeman, Cynthia E" userId="ef6a0f12-6528-48af-bb2d-e5471ca8adef" providerId="ADAL" clId="{F1B23252-CCFE-46E8-AAAF-D20FEBC8C6C2}" dt="2025-10-27T15:43:28.217" v="1309" actId="20577"/>
          <ac:spMkLst>
            <pc:docMk/>
            <pc:sldMk cId="1916523237" sldId="258"/>
            <ac:spMk id="3" creationId="{1BC4F216-096D-D15D-0764-CBC89BBA01D7}"/>
          </ac:spMkLst>
        </pc:spChg>
      </pc:sldChg>
      <pc:sldChg chg="addSp modSp mod">
        <pc:chgData name="Freeman, Cynthia E" userId="ef6a0f12-6528-48af-bb2d-e5471ca8adef" providerId="ADAL" clId="{F1B23252-CCFE-46E8-AAAF-D20FEBC8C6C2}" dt="2025-10-27T17:03:56.987" v="1453" actId="20577"/>
        <pc:sldMkLst>
          <pc:docMk/>
          <pc:sldMk cId="1644459125" sldId="259"/>
        </pc:sldMkLst>
        <pc:spChg chg="mod">
          <ac:chgData name="Freeman, Cynthia E" userId="ef6a0f12-6528-48af-bb2d-e5471ca8adef" providerId="ADAL" clId="{F1B23252-CCFE-46E8-AAAF-D20FEBC8C6C2}" dt="2025-10-27T15:46:41.146" v="1316" actId="255"/>
          <ac:spMkLst>
            <pc:docMk/>
            <pc:sldMk cId="1644459125" sldId="259"/>
            <ac:spMk id="2" creationId="{F6786618-5EFD-009D-2728-65D05C1FD0BC}"/>
          </ac:spMkLst>
        </pc:spChg>
        <pc:spChg chg="add mod">
          <ac:chgData name="Freeman, Cynthia E" userId="ef6a0f12-6528-48af-bb2d-e5471ca8adef" providerId="ADAL" clId="{F1B23252-CCFE-46E8-AAAF-D20FEBC8C6C2}" dt="2025-10-27T17:03:56.987" v="1453" actId="20577"/>
          <ac:spMkLst>
            <pc:docMk/>
            <pc:sldMk cId="1644459125" sldId="259"/>
            <ac:spMk id="3" creationId="{11777971-A915-21EB-ABC6-BAFE3A113B45}"/>
          </ac:spMkLst>
        </pc:spChg>
      </pc:sldChg>
      <pc:sldChg chg="delSp modSp mod">
        <pc:chgData name="Freeman, Cynthia E" userId="ef6a0f12-6528-48af-bb2d-e5471ca8adef" providerId="ADAL" clId="{F1B23252-CCFE-46E8-AAAF-D20FEBC8C6C2}" dt="2025-10-27T16:25:06.618" v="1336" actId="20577"/>
        <pc:sldMkLst>
          <pc:docMk/>
          <pc:sldMk cId="2304997363" sldId="260"/>
        </pc:sldMkLst>
        <pc:spChg chg="del mod">
          <ac:chgData name="Freeman, Cynthia E" userId="ef6a0f12-6528-48af-bb2d-e5471ca8adef" providerId="ADAL" clId="{F1B23252-CCFE-46E8-AAAF-D20FEBC8C6C2}" dt="2025-10-27T12:59:04.274" v="1264" actId="21"/>
          <ac:spMkLst>
            <pc:docMk/>
            <pc:sldMk cId="2304997363" sldId="260"/>
            <ac:spMk id="2" creationId="{BD661075-76E0-4A12-CEB5-98A476DBB100}"/>
          </ac:spMkLst>
        </pc:spChg>
        <pc:spChg chg="del">
          <ac:chgData name="Freeman, Cynthia E" userId="ef6a0f12-6528-48af-bb2d-e5471ca8adef" providerId="ADAL" clId="{F1B23252-CCFE-46E8-AAAF-D20FEBC8C6C2}" dt="2025-10-27T12:59:08.355" v="1265" actId="21"/>
          <ac:spMkLst>
            <pc:docMk/>
            <pc:sldMk cId="2304997363" sldId="260"/>
            <ac:spMk id="3" creationId="{441D8C3C-01BF-9688-2685-02BC4C50B4B7}"/>
          </ac:spMkLst>
        </pc:spChg>
        <pc:spChg chg="mod">
          <ac:chgData name="Freeman, Cynthia E" userId="ef6a0f12-6528-48af-bb2d-e5471ca8adef" providerId="ADAL" clId="{F1B23252-CCFE-46E8-AAAF-D20FEBC8C6C2}" dt="2025-10-27T16:25:06.618" v="1336" actId="20577"/>
          <ac:spMkLst>
            <pc:docMk/>
            <pc:sldMk cId="2304997363" sldId="260"/>
            <ac:spMk id="5" creationId="{A2AC848E-D26B-CA49-0818-90628E2DC26B}"/>
          </ac:spMkLst>
        </pc:spChg>
        <pc:spChg chg="del mod">
          <ac:chgData name="Freeman, Cynthia E" userId="ef6a0f12-6528-48af-bb2d-e5471ca8adef" providerId="ADAL" clId="{F1B23252-CCFE-46E8-AAAF-D20FEBC8C6C2}" dt="2025-10-27T12:59:13.833" v="1266" actId="21"/>
          <ac:spMkLst>
            <pc:docMk/>
            <pc:sldMk cId="2304997363" sldId="260"/>
            <ac:spMk id="6" creationId="{1DF36FA2-3BDA-960D-9133-6872CFF0594E}"/>
          </ac:spMkLst>
        </pc:spChg>
      </pc:sldChg>
      <pc:sldChg chg="modSp mod">
        <pc:chgData name="Freeman, Cynthia E" userId="ef6a0f12-6528-48af-bb2d-e5471ca8adef" providerId="ADAL" clId="{F1B23252-CCFE-46E8-AAAF-D20FEBC8C6C2}" dt="2025-10-27T12:29:58.316" v="1192" actId="20577"/>
        <pc:sldMkLst>
          <pc:docMk/>
          <pc:sldMk cId="467757245" sldId="261"/>
        </pc:sldMkLst>
        <pc:spChg chg="mod">
          <ac:chgData name="Freeman, Cynthia E" userId="ef6a0f12-6528-48af-bb2d-e5471ca8adef" providerId="ADAL" clId="{F1B23252-CCFE-46E8-AAAF-D20FEBC8C6C2}" dt="2025-10-27T12:29:58.316" v="1192" actId="20577"/>
          <ac:spMkLst>
            <pc:docMk/>
            <pc:sldMk cId="467757245" sldId="261"/>
            <ac:spMk id="5" creationId="{DB82964C-895D-53A6-3DDF-B93E34D19ECD}"/>
          </ac:spMkLst>
        </pc:spChg>
      </pc:sldChg>
      <pc:sldChg chg="addSp delSp modSp add mod">
        <pc:chgData name="Freeman, Cynthia E" userId="ef6a0f12-6528-48af-bb2d-e5471ca8adef" providerId="ADAL" clId="{F1B23252-CCFE-46E8-AAAF-D20FEBC8C6C2}" dt="2025-10-14T12:15:17.163" v="12" actId="20577"/>
        <pc:sldMkLst>
          <pc:docMk/>
          <pc:sldMk cId="286041663" sldId="262"/>
        </pc:sldMkLst>
        <pc:spChg chg="add mod">
          <ac:chgData name="Freeman, Cynthia E" userId="ef6a0f12-6528-48af-bb2d-e5471ca8adef" providerId="ADAL" clId="{F1B23252-CCFE-46E8-AAAF-D20FEBC8C6C2}" dt="2025-10-14T12:15:17.163" v="12" actId="20577"/>
          <ac:spMkLst>
            <pc:docMk/>
            <pc:sldMk cId="286041663" sldId="262"/>
            <ac:spMk id="3" creationId="{0C315478-ED14-09CA-E202-1683ADE2C37C}"/>
          </ac:spMkLst>
        </pc:spChg>
      </pc:sldChg>
      <pc:sldChg chg="addSp delSp modSp add del mod ord">
        <pc:chgData name="Freeman, Cynthia E" userId="ef6a0f12-6528-48af-bb2d-e5471ca8adef" providerId="ADAL" clId="{F1B23252-CCFE-46E8-AAAF-D20FEBC8C6C2}" dt="2025-10-27T15:50:03.197" v="1327" actId="2696"/>
        <pc:sldMkLst>
          <pc:docMk/>
          <pc:sldMk cId="2413523618" sldId="263"/>
        </pc:sldMkLst>
      </pc:sldChg>
      <pc:sldChg chg="addSp delSp modSp new mod setBg">
        <pc:chgData name="Freeman, Cynthia E" userId="ef6a0f12-6528-48af-bb2d-e5471ca8adef" providerId="ADAL" clId="{F1B23252-CCFE-46E8-AAAF-D20FEBC8C6C2}" dt="2025-10-20T11:59:55.759" v="35" actId="26606"/>
        <pc:sldMkLst>
          <pc:docMk/>
          <pc:sldMk cId="1088764858" sldId="264"/>
        </pc:sldMkLst>
      </pc:sldChg>
      <pc:sldChg chg="addSp modSp add mod ord modCm">
        <pc:chgData name="Freeman, Cynthia E" userId="ef6a0f12-6528-48af-bb2d-e5471ca8adef" providerId="ADAL" clId="{F1B23252-CCFE-46E8-AAAF-D20FEBC8C6C2}" dt="2025-10-27T17:01:55.677" v="1444"/>
        <pc:sldMkLst>
          <pc:docMk/>
          <pc:sldMk cId="431455322" sldId="265"/>
        </pc:sldMkLst>
        <pc:spChg chg="add mod">
          <ac:chgData name="Freeman, Cynthia E" userId="ef6a0f12-6528-48af-bb2d-e5471ca8adef" providerId="ADAL" clId="{F1B23252-CCFE-46E8-AAAF-D20FEBC8C6C2}" dt="2025-10-27T17:01:55.677" v="1444"/>
          <ac:spMkLst>
            <pc:docMk/>
            <pc:sldMk cId="431455322" sldId="265"/>
            <ac:spMk id="2" creationId="{DBD01AB1-B098-9E53-CEAC-3EA199A92360}"/>
          </ac:spMkLst>
        </pc:spChg>
        <pc:extLst>
          <p:ext xmlns:p="http://schemas.openxmlformats.org/presentationml/2006/main" uri="{D6D511B9-2390-475A-947B-AFAB55BFBCF1}">
            <pc226:cmChg xmlns:pc226="http://schemas.microsoft.com/office/powerpoint/2022/06/main/command" chg="mod">
              <pc226:chgData name="Freeman, Cynthia E" userId="ef6a0f12-6528-48af-bb2d-e5471ca8adef" providerId="ADAL" clId="{F1B23252-CCFE-46E8-AAAF-D20FEBC8C6C2}" dt="2025-10-27T12:36:29.779" v="1197"/>
              <pc2:cmMkLst xmlns:pc2="http://schemas.microsoft.com/office/powerpoint/2019/9/main/command">
                <pc:docMk/>
                <pc:sldMk cId="431455322" sldId="265"/>
                <pc2:cmMk id="{E135EC03-2154-441D-B69E-8FE2D6914C2F}"/>
              </pc2:cmMkLst>
            </pc226:cmChg>
          </p:ext>
        </pc:extLst>
      </pc:sldChg>
      <pc:sldChg chg="modSp mod">
        <pc:chgData name="Freeman, Cynthia E" userId="ef6a0f12-6528-48af-bb2d-e5471ca8adef" providerId="ADAL" clId="{F1B23252-CCFE-46E8-AAAF-D20FEBC8C6C2}" dt="2025-10-27T16:59:48.043" v="1418" actId="20577"/>
        <pc:sldMkLst>
          <pc:docMk/>
          <pc:sldMk cId="525665289" sldId="266"/>
        </pc:sldMkLst>
        <pc:spChg chg="mod">
          <ac:chgData name="Freeman, Cynthia E" userId="ef6a0f12-6528-48af-bb2d-e5471ca8adef" providerId="ADAL" clId="{F1B23252-CCFE-46E8-AAAF-D20FEBC8C6C2}" dt="2025-10-27T16:59:48.043" v="1418" actId="20577"/>
          <ac:spMkLst>
            <pc:docMk/>
            <pc:sldMk cId="525665289" sldId="266"/>
            <ac:spMk id="13" creationId="{36D5974B-F72D-18A1-758D-13019746C964}"/>
          </ac:spMkLst>
        </pc:spChg>
      </pc:sldChg>
      <pc:sldChg chg="modSp mod ord">
        <pc:chgData name="Freeman, Cynthia E" userId="ef6a0f12-6528-48af-bb2d-e5471ca8adef" providerId="ADAL" clId="{F1B23252-CCFE-46E8-AAAF-D20FEBC8C6C2}" dt="2025-10-28T12:57:28.508" v="1501" actId="20577"/>
        <pc:sldMkLst>
          <pc:docMk/>
          <pc:sldMk cId="692435414" sldId="270"/>
        </pc:sldMkLst>
        <pc:spChg chg="mod">
          <ac:chgData name="Freeman, Cynthia E" userId="ef6a0f12-6528-48af-bb2d-e5471ca8adef" providerId="ADAL" clId="{F1B23252-CCFE-46E8-AAAF-D20FEBC8C6C2}" dt="2025-10-28T12:57:28.508" v="1501" actId="20577"/>
          <ac:spMkLst>
            <pc:docMk/>
            <pc:sldMk cId="692435414" sldId="270"/>
            <ac:spMk id="6" creationId="{2CB1B71B-9C28-97F6-A11F-28EFD3434D27}"/>
          </ac:spMkLst>
        </pc:spChg>
      </pc:sldChg>
      <pc:sldChg chg="addSp delSp modSp new mod">
        <pc:chgData name="Freeman, Cynthia E" userId="ef6a0f12-6528-48af-bb2d-e5471ca8adef" providerId="ADAL" clId="{F1B23252-CCFE-46E8-AAAF-D20FEBC8C6C2}" dt="2025-10-27T17:05:35.833" v="1479" actId="20577"/>
        <pc:sldMkLst>
          <pc:docMk/>
          <pc:sldMk cId="4180802176" sldId="271"/>
        </pc:sldMkLst>
        <pc:spChg chg="mod">
          <ac:chgData name="Freeman, Cynthia E" userId="ef6a0f12-6528-48af-bb2d-e5471ca8adef" providerId="ADAL" clId="{F1B23252-CCFE-46E8-AAAF-D20FEBC8C6C2}" dt="2025-10-27T15:46:58.569" v="1318" actId="27636"/>
          <ac:spMkLst>
            <pc:docMk/>
            <pc:sldMk cId="4180802176" sldId="271"/>
            <ac:spMk id="2" creationId="{67B49C12-2AFF-84F6-0B9A-9C23EC5F1BF8}"/>
          </ac:spMkLst>
        </pc:spChg>
        <pc:spChg chg="mod">
          <ac:chgData name="Freeman, Cynthia E" userId="ef6a0f12-6528-48af-bb2d-e5471ca8adef" providerId="ADAL" clId="{F1B23252-CCFE-46E8-AAAF-D20FEBC8C6C2}" dt="2025-10-27T17:04:20.550" v="1454" actId="12"/>
          <ac:spMkLst>
            <pc:docMk/>
            <pc:sldMk cId="4180802176" sldId="271"/>
            <ac:spMk id="3" creationId="{AB96D181-1F20-4714-709B-90CDEEC71780}"/>
          </ac:spMkLst>
        </pc:spChg>
        <pc:spChg chg="mod">
          <ac:chgData name="Freeman, Cynthia E" userId="ef6a0f12-6528-48af-bb2d-e5471ca8adef" providerId="ADAL" clId="{F1B23252-CCFE-46E8-AAAF-D20FEBC8C6C2}" dt="2025-10-27T17:05:35.833" v="1479" actId="20577"/>
          <ac:spMkLst>
            <pc:docMk/>
            <pc:sldMk cId="4180802176" sldId="271"/>
            <ac:spMk id="4" creationId="{2CCB133D-77B5-E27C-9015-55A64457154C}"/>
          </ac:spMkLst>
        </pc:spChg>
        <pc:spChg chg="add del">
          <ac:chgData name="Freeman, Cynthia E" userId="ef6a0f12-6528-48af-bb2d-e5471ca8adef" providerId="ADAL" clId="{F1B23252-CCFE-46E8-AAAF-D20FEBC8C6C2}" dt="2025-10-27T15:47:43.629" v="1320" actId="21"/>
          <ac:spMkLst>
            <pc:docMk/>
            <pc:sldMk cId="4180802176" sldId="271"/>
            <ac:spMk id="6" creationId="{3674F8F1-DFDC-57FB-CDFF-866F245BA202}"/>
          </ac:spMkLst>
        </pc:spChg>
      </pc:sldChg>
      <pc:sldChg chg="addSp delSp modSp new mod">
        <pc:chgData name="Freeman, Cynthia E" userId="ef6a0f12-6528-48af-bb2d-e5471ca8adef" providerId="ADAL" clId="{F1B23252-CCFE-46E8-AAAF-D20FEBC8C6C2}" dt="2025-10-27T17:00:36.551" v="1433" actId="20577"/>
        <pc:sldMkLst>
          <pc:docMk/>
          <pc:sldMk cId="2960276943" sldId="272"/>
        </pc:sldMkLst>
        <pc:spChg chg="add del mod">
          <ac:chgData name="Freeman, Cynthia E" userId="ef6a0f12-6528-48af-bb2d-e5471ca8adef" providerId="ADAL" clId="{F1B23252-CCFE-46E8-AAAF-D20FEBC8C6C2}" dt="2025-10-27T16:55:24.205" v="1355"/>
          <ac:spMkLst>
            <pc:docMk/>
            <pc:sldMk cId="2960276943" sldId="272"/>
            <ac:spMk id="2" creationId="{8DCB8D94-A086-6507-DCDE-8248B0D280C1}"/>
          </ac:spMkLst>
        </pc:spChg>
        <pc:spChg chg="add del mod">
          <ac:chgData name="Freeman, Cynthia E" userId="ef6a0f12-6528-48af-bb2d-e5471ca8adef" providerId="ADAL" clId="{F1B23252-CCFE-46E8-AAAF-D20FEBC8C6C2}" dt="2025-10-27T16:56:03.646" v="1360"/>
          <ac:spMkLst>
            <pc:docMk/>
            <pc:sldMk cId="2960276943" sldId="272"/>
            <ac:spMk id="4" creationId="{4362908D-FEED-0CC1-1805-85E47AF83C55}"/>
          </ac:spMkLst>
        </pc:spChg>
        <pc:spChg chg="add mod">
          <ac:chgData name="Freeman, Cynthia E" userId="ef6a0f12-6528-48af-bb2d-e5471ca8adef" providerId="ADAL" clId="{F1B23252-CCFE-46E8-AAAF-D20FEBC8C6C2}" dt="2025-10-27T17:00:36.551" v="1433" actId="20577"/>
          <ac:spMkLst>
            <pc:docMk/>
            <pc:sldMk cId="2960276943" sldId="272"/>
            <ac:spMk id="5" creationId="{88A286C6-C31C-B0DA-DD17-F8917D68F179}"/>
          </ac:spMkLst>
        </pc:spChg>
      </pc:sldChg>
    </pc:docChg>
  </pc:docChgLst>
  <pc:docChgLst>
    <pc:chgData name="Freeman, Cynthia E" userId="S::cynthia.freeman@franklincountyohio.gov::ef6a0f12-6528-48af-bb2d-e5471ca8adef" providerId="AD" clId="Web-{AF0B3A6A-7974-6CD8-3290-15B642A66107}"/>
    <pc:docChg chg="modSld">
      <pc:chgData name="Freeman, Cynthia E" userId="S::cynthia.freeman@franklincountyohio.gov::ef6a0f12-6528-48af-bb2d-e5471ca8adef" providerId="AD" clId="Web-{AF0B3A6A-7974-6CD8-3290-15B642A66107}" dt="2025-10-22T20:35:48.791" v="144" actId="20577"/>
      <pc:docMkLst>
        <pc:docMk/>
      </pc:docMkLst>
      <pc:sldChg chg="modSp">
        <pc:chgData name="Freeman, Cynthia E" userId="S::cynthia.freeman@franklincountyohio.gov::ef6a0f12-6528-48af-bb2d-e5471ca8adef" providerId="AD" clId="Web-{AF0B3A6A-7974-6CD8-3290-15B642A66107}" dt="2025-10-22T20:35:48.791" v="144" actId="20577"/>
        <pc:sldMkLst>
          <pc:docMk/>
          <pc:sldMk cId="1916523237" sldId="258"/>
        </pc:sldMkLst>
        <pc:spChg chg="mod">
          <ac:chgData name="Freeman, Cynthia E" userId="S::cynthia.freeman@franklincountyohio.gov::ef6a0f12-6528-48af-bb2d-e5471ca8adef" providerId="AD" clId="Web-{AF0B3A6A-7974-6CD8-3290-15B642A66107}" dt="2025-10-22T20:35:48.791" v="144" actId="20577"/>
          <ac:spMkLst>
            <pc:docMk/>
            <pc:sldMk cId="1916523237" sldId="258"/>
            <ac:spMk id="3" creationId="{1BC4F216-096D-D15D-0764-CBC89BBA01D7}"/>
          </ac:spMkLst>
        </pc:spChg>
      </pc:sldChg>
      <pc:sldChg chg="modSp">
        <pc:chgData name="Freeman, Cynthia E" userId="S::cynthia.freeman@franklincountyohio.gov::ef6a0f12-6528-48af-bb2d-e5471ca8adef" providerId="AD" clId="Web-{AF0B3A6A-7974-6CD8-3290-15B642A66107}" dt="2025-10-22T20:28:36.085" v="82" actId="20577"/>
        <pc:sldMkLst>
          <pc:docMk/>
          <pc:sldMk cId="1644459125" sldId="259"/>
        </pc:sldMkLst>
        <pc:spChg chg="mod">
          <ac:chgData name="Freeman, Cynthia E" userId="S::cynthia.freeman@franklincountyohio.gov::ef6a0f12-6528-48af-bb2d-e5471ca8adef" providerId="AD" clId="Web-{AF0B3A6A-7974-6CD8-3290-15B642A66107}" dt="2025-10-22T20:28:36.085" v="82" actId="20577"/>
          <ac:spMkLst>
            <pc:docMk/>
            <pc:sldMk cId="1644459125" sldId="259"/>
            <ac:spMk id="3" creationId="{11777971-A915-21EB-ABC6-BAFE3A113B45}"/>
          </ac:spMkLst>
        </pc:spChg>
      </pc:sldChg>
      <pc:sldChg chg="addSp modSp">
        <pc:chgData name="Freeman, Cynthia E" userId="S::cynthia.freeman@franklincountyohio.gov::ef6a0f12-6528-48af-bb2d-e5471ca8adef" providerId="AD" clId="Web-{AF0B3A6A-7974-6CD8-3290-15B642A66107}" dt="2025-10-22T20:32:04.055" v="110" actId="20577"/>
        <pc:sldMkLst>
          <pc:docMk/>
          <pc:sldMk cId="2304997363" sldId="260"/>
        </pc:sldMkLst>
        <pc:spChg chg="add mod">
          <ac:chgData name="Freeman, Cynthia E" userId="S::cynthia.freeman@franklincountyohio.gov::ef6a0f12-6528-48af-bb2d-e5471ca8adef" providerId="AD" clId="Web-{AF0B3A6A-7974-6CD8-3290-15B642A66107}" dt="2025-10-22T20:32:04.055" v="110" actId="20577"/>
          <ac:spMkLst>
            <pc:docMk/>
            <pc:sldMk cId="2304997363" sldId="260"/>
            <ac:spMk id="5" creationId="{A2AC848E-D26B-CA49-0818-90628E2DC26B}"/>
          </ac:spMkLst>
        </pc:spChg>
      </pc:sldChg>
      <pc:sldChg chg="modSp">
        <pc:chgData name="Freeman, Cynthia E" userId="S::cynthia.freeman@franklincountyohio.gov::ef6a0f12-6528-48af-bb2d-e5471ca8adef" providerId="AD" clId="Web-{AF0B3A6A-7974-6CD8-3290-15B642A66107}" dt="2025-10-22T20:32:44.383" v="121" actId="20577"/>
        <pc:sldMkLst>
          <pc:docMk/>
          <pc:sldMk cId="467757245" sldId="261"/>
        </pc:sldMkLst>
        <pc:spChg chg="mod">
          <ac:chgData name="Freeman, Cynthia E" userId="S::cynthia.freeman@franklincountyohio.gov::ef6a0f12-6528-48af-bb2d-e5471ca8adef" providerId="AD" clId="Web-{AF0B3A6A-7974-6CD8-3290-15B642A66107}" dt="2025-10-22T20:32:25.055" v="112" actId="20577"/>
          <ac:spMkLst>
            <pc:docMk/>
            <pc:sldMk cId="467757245" sldId="261"/>
            <ac:spMk id="4" creationId="{A5585923-394A-5EC9-4B2B-5A5B983F7DA4}"/>
          </ac:spMkLst>
        </pc:spChg>
        <pc:spChg chg="mod">
          <ac:chgData name="Freeman, Cynthia E" userId="S::cynthia.freeman@franklincountyohio.gov::ef6a0f12-6528-48af-bb2d-e5471ca8adef" providerId="AD" clId="Web-{AF0B3A6A-7974-6CD8-3290-15B642A66107}" dt="2025-10-22T20:32:44.383" v="121" actId="20577"/>
          <ac:spMkLst>
            <pc:docMk/>
            <pc:sldMk cId="467757245" sldId="261"/>
            <ac:spMk id="5" creationId="{DB82964C-895D-53A6-3DDF-B93E34D19ECD}"/>
          </ac:spMkLst>
        </pc:spChg>
      </pc:sldChg>
      <pc:sldChg chg="modSp">
        <pc:chgData name="Freeman, Cynthia E" userId="S::cynthia.freeman@franklincountyohio.gov::ef6a0f12-6528-48af-bb2d-e5471ca8adef" providerId="AD" clId="Web-{AF0B3A6A-7974-6CD8-3290-15B642A66107}" dt="2025-10-22T20:34:46.650" v="135" actId="20577"/>
        <pc:sldMkLst>
          <pc:docMk/>
          <pc:sldMk cId="431455322" sldId="265"/>
        </pc:sldMkLst>
        <pc:spChg chg="mod">
          <ac:chgData name="Freeman, Cynthia E" userId="S::cynthia.freeman@franklincountyohio.gov::ef6a0f12-6528-48af-bb2d-e5471ca8adef" providerId="AD" clId="Web-{AF0B3A6A-7974-6CD8-3290-15B642A66107}" dt="2025-10-22T20:34:46.650" v="135" actId="20577"/>
          <ac:spMkLst>
            <pc:docMk/>
            <pc:sldMk cId="431455322" sldId="265"/>
            <ac:spMk id="2" creationId="{DBD01AB1-B098-9E53-CEAC-3EA199A92360}"/>
          </ac:spMkLst>
        </pc:spChg>
      </pc:sldChg>
      <pc:sldChg chg="modSp">
        <pc:chgData name="Freeman, Cynthia E" userId="S::cynthia.freeman@franklincountyohio.gov::ef6a0f12-6528-48af-bb2d-e5471ca8adef" providerId="AD" clId="Web-{AF0B3A6A-7974-6CD8-3290-15B642A66107}" dt="2025-10-22T20:23:56.162" v="47" actId="1076"/>
        <pc:sldMkLst>
          <pc:docMk/>
          <pc:sldMk cId="525665289" sldId="266"/>
        </pc:sldMkLst>
        <pc:spChg chg="mod">
          <ac:chgData name="Freeman, Cynthia E" userId="S::cynthia.freeman@franklincountyohio.gov::ef6a0f12-6528-48af-bb2d-e5471ca8adef" providerId="AD" clId="Web-{AF0B3A6A-7974-6CD8-3290-15B642A66107}" dt="2025-10-22T20:23:25.084" v="30" actId="1076"/>
          <ac:spMkLst>
            <pc:docMk/>
            <pc:sldMk cId="525665289" sldId="266"/>
            <ac:spMk id="3" creationId="{CAF04CBC-5BA8-8E1E-52E8-FA462F02270D}"/>
          </ac:spMkLst>
        </pc:spChg>
        <pc:spChg chg="mod">
          <ac:chgData name="Freeman, Cynthia E" userId="S::cynthia.freeman@franklincountyohio.gov::ef6a0f12-6528-48af-bb2d-e5471ca8adef" providerId="AD" clId="Web-{AF0B3A6A-7974-6CD8-3290-15B642A66107}" dt="2025-10-22T20:23:56.162" v="47" actId="1076"/>
          <ac:spMkLst>
            <pc:docMk/>
            <pc:sldMk cId="525665289" sldId="266"/>
            <ac:spMk id="13" creationId="{36D5974B-F72D-18A1-758D-13019746C964}"/>
          </ac:spMkLst>
        </pc:spChg>
      </pc:sldChg>
      <pc:sldChg chg="modSp">
        <pc:chgData name="Freeman, Cynthia E" userId="S::cynthia.freeman@franklincountyohio.gov::ef6a0f12-6528-48af-bb2d-e5471ca8adef" providerId="AD" clId="Web-{AF0B3A6A-7974-6CD8-3290-15B642A66107}" dt="2025-10-22T20:27:31.771" v="71" actId="14100"/>
        <pc:sldMkLst>
          <pc:docMk/>
          <pc:sldMk cId="692435414" sldId="270"/>
        </pc:sldMkLst>
        <pc:spChg chg="mod">
          <ac:chgData name="Freeman, Cynthia E" userId="S::cynthia.freeman@franklincountyohio.gov::ef6a0f12-6528-48af-bb2d-e5471ca8adef" providerId="AD" clId="Web-{AF0B3A6A-7974-6CD8-3290-15B642A66107}" dt="2025-10-22T20:27:31.771" v="71" actId="14100"/>
          <ac:spMkLst>
            <pc:docMk/>
            <pc:sldMk cId="692435414" sldId="270"/>
            <ac:spMk id="6" creationId="{2CB1B71B-9C28-97F6-A11F-28EFD3434D27}"/>
          </ac:spMkLst>
        </pc:spChg>
      </pc:sldChg>
    </pc:docChg>
  </pc:docChgLst>
  <pc:docChgLst>
    <pc:chgData name="Sabree, Sharon A" userId="S::sasabree@franklincountyohio.gov::5ac567e8-7d37-428b-8a1b-36e142e5e4b0" providerId="AD" clId="Web-{9B6087BC-C11D-4444-63A1-B9C8627A43A9}"/>
    <pc:docChg chg="modSld sldOrd">
      <pc:chgData name="Sabree, Sharon A" userId="S::sasabree@franklincountyohio.gov::5ac567e8-7d37-428b-8a1b-36e142e5e4b0" providerId="AD" clId="Web-{9B6087BC-C11D-4444-63A1-B9C8627A43A9}" dt="2025-10-27T16:19:29.079" v="186" actId="20577"/>
      <pc:docMkLst>
        <pc:docMk/>
      </pc:docMkLst>
      <pc:sldChg chg="modSp">
        <pc:chgData name="Sabree, Sharon A" userId="S::sasabree@franklincountyohio.gov::5ac567e8-7d37-428b-8a1b-36e142e5e4b0" providerId="AD" clId="Web-{9B6087BC-C11D-4444-63A1-B9C8627A43A9}" dt="2025-10-27T16:19:29.079" v="186" actId="20577"/>
        <pc:sldMkLst>
          <pc:docMk/>
          <pc:sldMk cId="2304997363" sldId="260"/>
        </pc:sldMkLst>
        <pc:spChg chg="mod">
          <ac:chgData name="Sabree, Sharon A" userId="S::sasabree@franklincountyohio.gov::5ac567e8-7d37-428b-8a1b-36e142e5e4b0" providerId="AD" clId="Web-{9B6087BC-C11D-4444-63A1-B9C8627A43A9}" dt="2025-10-27T16:19:29.079" v="186" actId="20577"/>
          <ac:spMkLst>
            <pc:docMk/>
            <pc:sldMk cId="2304997363" sldId="260"/>
            <ac:spMk id="5" creationId="{A2AC848E-D26B-CA49-0818-90628E2DC26B}"/>
          </ac:spMkLst>
        </pc:spChg>
      </pc:sldChg>
      <pc:sldChg chg="modSp">
        <pc:chgData name="Sabree, Sharon A" userId="S::sasabree@franklincountyohio.gov::5ac567e8-7d37-428b-8a1b-36e142e5e4b0" providerId="AD" clId="Web-{9B6087BC-C11D-4444-63A1-B9C8627A43A9}" dt="2025-10-27T15:57:16.264" v="96" actId="20577"/>
        <pc:sldMkLst>
          <pc:docMk/>
          <pc:sldMk cId="431455322" sldId="265"/>
        </pc:sldMkLst>
        <pc:spChg chg="mod">
          <ac:chgData name="Sabree, Sharon A" userId="S::sasabree@franklincountyohio.gov::5ac567e8-7d37-428b-8a1b-36e142e5e4b0" providerId="AD" clId="Web-{9B6087BC-C11D-4444-63A1-B9C8627A43A9}" dt="2025-10-27T15:57:16.264" v="96" actId="20577"/>
          <ac:spMkLst>
            <pc:docMk/>
            <pc:sldMk cId="431455322" sldId="265"/>
            <ac:spMk id="2" creationId="{DBD01AB1-B098-9E53-CEAC-3EA199A92360}"/>
          </ac:spMkLst>
        </pc:spChg>
      </pc:sldChg>
      <pc:sldChg chg="modSp ord">
        <pc:chgData name="Sabree, Sharon A" userId="S::sasabree@franklincountyohio.gov::5ac567e8-7d37-428b-8a1b-36e142e5e4b0" providerId="AD" clId="Web-{9B6087BC-C11D-4444-63A1-B9C8627A43A9}" dt="2025-10-27T16:16:30.627" v="173" actId="20577"/>
        <pc:sldMkLst>
          <pc:docMk/>
          <pc:sldMk cId="692435414" sldId="270"/>
        </pc:sldMkLst>
        <pc:spChg chg="mod">
          <ac:chgData name="Sabree, Sharon A" userId="S::sasabree@franklincountyohio.gov::5ac567e8-7d37-428b-8a1b-36e142e5e4b0" providerId="AD" clId="Web-{9B6087BC-C11D-4444-63A1-B9C8627A43A9}" dt="2025-10-27T16:16:30.627" v="173" actId="20577"/>
          <ac:spMkLst>
            <pc:docMk/>
            <pc:sldMk cId="692435414" sldId="270"/>
            <ac:spMk id="6" creationId="{2CB1B71B-9C28-97F6-A11F-28EFD3434D27}"/>
          </ac:spMkLst>
        </pc:spChg>
      </pc:sldChg>
      <pc:sldChg chg="modSp">
        <pc:chgData name="Sabree, Sharon A" userId="S::sasabree@franklincountyohio.gov::5ac567e8-7d37-428b-8a1b-36e142e5e4b0" providerId="AD" clId="Web-{9B6087BC-C11D-4444-63A1-B9C8627A43A9}" dt="2025-10-27T15:49:48.333" v="91" actId="20577"/>
        <pc:sldMkLst>
          <pc:docMk/>
          <pc:sldMk cId="4180802176" sldId="271"/>
        </pc:sldMkLst>
        <pc:spChg chg="mod">
          <ac:chgData name="Sabree, Sharon A" userId="S::sasabree@franklincountyohio.gov::5ac567e8-7d37-428b-8a1b-36e142e5e4b0" providerId="AD" clId="Web-{9B6087BC-C11D-4444-63A1-B9C8627A43A9}" dt="2025-10-27T15:49:27.568" v="88" actId="20577"/>
          <ac:spMkLst>
            <pc:docMk/>
            <pc:sldMk cId="4180802176" sldId="271"/>
            <ac:spMk id="3" creationId="{AB96D181-1F20-4714-709B-90CDEEC71780}"/>
          </ac:spMkLst>
        </pc:spChg>
        <pc:spChg chg="mod">
          <ac:chgData name="Sabree, Sharon A" userId="S::sasabree@franklincountyohio.gov::5ac567e8-7d37-428b-8a1b-36e142e5e4b0" providerId="AD" clId="Web-{9B6087BC-C11D-4444-63A1-B9C8627A43A9}" dt="2025-10-27T15:49:48.333" v="91" actId="20577"/>
          <ac:spMkLst>
            <pc:docMk/>
            <pc:sldMk cId="4180802176" sldId="271"/>
            <ac:spMk id="4" creationId="{2CCB133D-77B5-E27C-9015-55A64457154C}"/>
          </ac:spMkLst>
        </pc:spChg>
      </pc:sldChg>
    </pc:docChg>
  </pc:docChgLst>
  <pc:docChgLst>
    <pc:chgData name="Sabree, Sharon A" userId="S::sasabree@franklincountyohio.gov::5ac567e8-7d37-428b-8a1b-36e142e5e4b0" providerId="AD" clId="Web-{CB80949E-EDD8-AB5C-BFFC-D76AEDF33769}"/>
    <pc:docChg chg="modSld">
      <pc:chgData name="Sabree, Sharon A" userId="S::sasabree@franklincountyohio.gov::5ac567e8-7d37-428b-8a1b-36e142e5e4b0" providerId="AD" clId="Web-{CB80949E-EDD8-AB5C-BFFC-D76AEDF33769}" dt="2025-10-22T16:56:47.356" v="221"/>
      <pc:docMkLst>
        <pc:docMk/>
      </pc:docMkLst>
      <pc:sldChg chg="addSp delSp modSp">
        <pc:chgData name="Sabree, Sharon A" userId="S::sasabree@franklincountyohio.gov::5ac567e8-7d37-428b-8a1b-36e142e5e4b0" providerId="AD" clId="Web-{CB80949E-EDD8-AB5C-BFFC-D76AEDF33769}" dt="2025-10-22T16:56:47.356" v="221"/>
        <pc:sldMkLst>
          <pc:docMk/>
          <pc:sldMk cId="1916523237" sldId="258"/>
        </pc:sldMkLst>
        <pc:spChg chg="mod">
          <ac:chgData name="Sabree, Sharon A" userId="S::sasabree@franklincountyohio.gov::5ac567e8-7d37-428b-8a1b-36e142e5e4b0" providerId="AD" clId="Web-{CB80949E-EDD8-AB5C-BFFC-D76AEDF33769}" dt="2025-10-22T16:53:29.513" v="193" actId="20577"/>
          <ac:spMkLst>
            <pc:docMk/>
            <pc:sldMk cId="1916523237" sldId="258"/>
            <ac:spMk id="3" creationId="{1BC4F216-096D-D15D-0764-CBC89BBA01D7}"/>
          </ac:spMkLst>
        </pc:spChg>
        <pc:inkChg chg="add">
          <ac:chgData name="Sabree, Sharon A" userId="S::sasabree@franklincountyohio.gov::5ac567e8-7d37-428b-8a1b-36e142e5e4b0" providerId="AD" clId="Web-{CB80949E-EDD8-AB5C-BFFC-D76AEDF33769}" dt="2025-10-22T16:54:03.497" v="197"/>
          <ac:inkMkLst>
            <pc:docMk/>
            <pc:sldMk cId="1916523237" sldId="258"/>
            <ac:inkMk id="8" creationId="{E2AB3F3E-1065-716A-CC05-F4E85A5BECBA}"/>
          </ac:inkMkLst>
        </pc:inkChg>
        <pc:inkChg chg="add">
          <ac:chgData name="Sabree, Sharon A" userId="S::sasabree@franklincountyohio.gov::5ac567e8-7d37-428b-8a1b-36e142e5e4b0" providerId="AD" clId="Web-{CB80949E-EDD8-AB5C-BFFC-D76AEDF33769}" dt="2025-10-22T16:54:05.763" v="198"/>
          <ac:inkMkLst>
            <pc:docMk/>
            <pc:sldMk cId="1916523237" sldId="258"/>
            <ac:inkMk id="9" creationId="{C669AB2F-6753-D1E8-D7BB-708E6DBE64A8}"/>
          </ac:inkMkLst>
        </pc:inkChg>
      </pc:sldChg>
    </pc:docChg>
  </pc:docChgLst>
  <pc:docChgLst>
    <pc:chgData name="Sabree, Sharon A" userId="S::sasabree@franklincountyohio.gov::5ac567e8-7d37-428b-8a1b-36e142e5e4b0" providerId="AD" clId="Web-{B0695D46-BE8A-7653-6321-F6CA287FC7D0}"/>
    <pc:docChg chg="modSld">
      <pc:chgData name="Sabree, Sharon A" userId="S::sasabree@franklincountyohio.gov::5ac567e8-7d37-428b-8a1b-36e142e5e4b0" providerId="AD" clId="Web-{B0695D46-BE8A-7653-6321-F6CA287FC7D0}" dt="2025-10-20T15:06:33.216" v="1" actId="20577"/>
      <pc:docMkLst>
        <pc:docMk/>
      </pc:docMkLst>
      <pc:sldChg chg="modSp">
        <pc:chgData name="Sabree, Sharon A" userId="S::sasabree@franklincountyohio.gov::5ac567e8-7d37-428b-8a1b-36e142e5e4b0" providerId="AD" clId="Web-{B0695D46-BE8A-7653-6321-F6CA287FC7D0}" dt="2025-10-20T15:06:33.216" v="1" actId="20577"/>
        <pc:sldMkLst>
          <pc:docMk/>
          <pc:sldMk cId="2338979882" sldId="257"/>
        </pc:sldMkLst>
      </pc:sldChg>
    </pc:docChg>
  </pc:docChgLst>
  <pc:docChgLst>
    <pc:chgData name="Freeman, Cynthia E" userId="S::cynthia.freeman@franklincountyohio.gov::ef6a0f12-6528-48af-bb2d-e5471ca8adef" providerId="AD" clId="Web-{344E445E-42FC-E2F5-8826-18333D40A078}"/>
    <pc:docChg chg="modSld">
      <pc:chgData name="Freeman, Cynthia E" userId="S::cynthia.freeman@franklincountyohio.gov::ef6a0f12-6528-48af-bb2d-e5471ca8adef" providerId="AD" clId="Web-{344E445E-42FC-E2F5-8826-18333D40A078}" dt="2025-10-22T20:03:05.192" v="24" actId="20577"/>
      <pc:docMkLst>
        <pc:docMk/>
      </pc:docMkLst>
      <pc:sldChg chg="modSp">
        <pc:chgData name="Freeman, Cynthia E" userId="S::cynthia.freeman@franklincountyohio.gov::ef6a0f12-6528-48af-bb2d-e5471ca8adef" providerId="AD" clId="Web-{344E445E-42FC-E2F5-8826-18333D40A078}" dt="2025-10-22T20:01:56.537" v="13" actId="14100"/>
        <pc:sldMkLst>
          <pc:docMk/>
          <pc:sldMk cId="1916523237" sldId="258"/>
        </pc:sldMkLst>
        <pc:spChg chg="mod">
          <ac:chgData name="Freeman, Cynthia E" userId="S::cynthia.freeman@franklincountyohio.gov::ef6a0f12-6528-48af-bb2d-e5471ca8adef" providerId="AD" clId="Web-{344E445E-42FC-E2F5-8826-18333D40A078}" dt="2025-10-22T20:01:56.537" v="13" actId="14100"/>
          <ac:spMkLst>
            <pc:docMk/>
            <pc:sldMk cId="1916523237" sldId="258"/>
            <ac:spMk id="3" creationId="{1BC4F216-096D-D15D-0764-CBC89BBA01D7}"/>
          </ac:spMkLst>
        </pc:spChg>
      </pc:sldChg>
      <pc:sldChg chg="modSp">
        <pc:chgData name="Freeman, Cynthia E" userId="S::cynthia.freeman@franklincountyohio.gov::ef6a0f12-6528-48af-bb2d-e5471ca8adef" providerId="AD" clId="Web-{344E445E-42FC-E2F5-8826-18333D40A078}" dt="2025-10-22T20:03:05.192" v="24" actId="20577"/>
        <pc:sldMkLst>
          <pc:docMk/>
          <pc:sldMk cId="2304997363" sldId="260"/>
        </pc:sldMkLst>
      </pc:sldChg>
      <pc:sldChg chg="modSp">
        <pc:chgData name="Freeman, Cynthia E" userId="S::cynthia.freeman@franklincountyohio.gov::ef6a0f12-6528-48af-bb2d-e5471ca8adef" providerId="AD" clId="Web-{344E445E-42FC-E2F5-8826-18333D40A078}" dt="2025-10-22T20:01:23.115" v="7" actId="20577"/>
        <pc:sldMkLst>
          <pc:docMk/>
          <pc:sldMk cId="431455322" sldId="265"/>
        </pc:sldMkLst>
        <pc:spChg chg="mod">
          <ac:chgData name="Freeman, Cynthia E" userId="S::cynthia.freeman@franklincountyohio.gov::ef6a0f12-6528-48af-bb2d-e5471ca8adef" providerId="AD" clId="Web-{344E445E-42FC-E2F5-8826-18333D40A078}" dt="2025-10-22T20:01:23.115" v="7" actId="20577"/>
          <ac:spMkLst>
            <pc:docMk/>
            <pc:sldMk cId="431455322" sldId="265"/>
            <ac:spMk id="2" creationId="{DBD01AB1-B098-9E53-CEAC-3EA199A92360}"/>
          </ac:spMkLst>
        </pc:spChg>
      </pc:sldChg>
      <pc:sldChg chg="modSp">
        <pc:chgData name="Freeman, Cynthia E" userId="S::cynthia.freeman@franklincountyohio.gov::ef6a0f12-6528-48af-bb2d-e5471ca8adef" providerId="AD" clId="Web-{344E445E-42FC-E2F5-8826-18333D40A078}" dt="2025-10-22T20:00:53.943" v="2" actId="20577"/>
        <pc:sldMkLst>
          <pc:docMk/>
          <pc:sldMk cId="525665289" sldId="266"/>
        </pc:sldMkLst>
        <pc:spChg chg="mod">
          <ac:chgData name="Freeman, Cynthia E" userId="S::cynthia.freeman@franklincountyohio.gov::ef6a0f12-6528-48af-bb2d-e5471ca8adef" providerId="AD" clId="Web-{344E445E-42FC-E2F5-8826-18333D40A078}" dt="2025-10-22T20:00:53.943" v="2" actId="20577"/>
          <ac:spMkLst>
            <pc:docMk/>
            <pc:sldMk cId="525665289" sldId="266"/>
            <ac:spMk id="13" creationId="{36D5974B-F72D-18A1-758D-13019746C964}"/>
          </ac:spMkLst>
        </pc:spChg>
      </pc:sldChg>
    </pc:docChg>
  </pc:docChgLst>
</pc:chgInfo>
</file>

<file path=ppt/comments/modernComment_103_62047475.xml><?xml version="1.0" encoding="utf-8"?>
<p188:cmLst xmlns:a="http://schemas.openxmlformats.org/drawingml/2006/main" xmlns:r="http://schemas.openxmlformats.org/officeDocument/2006/relationships" xmlns:p188="http://schemas.microsoft.com/office/powerpoint/2018/8/main">
  <p188:cm id="{BE07A3D0-1A6C-43BC-99F1-C840EBBB0D6B}" authorId="{52314237-DB0E-AC56-EA94-BD61EA11DC95}" created="2025-10-22T17:44:06.981">
    <ac:deMkLst xmlns:ac="http://schemas.microsoft.com/office/drawing/2013/main/command">
      <pc:docMk xmlns:pc="http://schemas.microsoft.com/office/powerpoint/2013/main/command"/>
      <pc:sldMk xmlns:pc="http://schemas.microsoft.com/office/powerpoint/2013/main/command" cId="1644459125" sldId="259"/>
      <ac:spMk id="3" creationId="{11777971-A915-21EB-ABC6-BAFE3A113B45}"/>
    </ac:deMkLst>
    <p188:replyLst>
      <p188:reply id="{C1C463DA-7B48-4813-9526-DED0B2B4339C}" authorId="{52314237-DB0E-AC56-EA94-BD61EA11DC95}" created="2025-10-22T18:30:40.720">
        <p188:txBody>
          <a:bodyPr/>
          <a:lstStyle/>
          <a:p>
            <a:r>
              <a:rPr lang="en-US"/>
              <a:t>remove anything in red</a:t>
            </a:r>
          </a:p>
        </p188:txBody>
      </p188:reply>
    </p188:replyLst>
    <p188:txBody>
      <a:bodyPr/>
      <a:lstStyle/>
      <a:p>
        <a:r>
          <a:rPr lang="en-US"/>
          <a:t>see updates</a:t>
        </a:r>
      </a:p>
    </p188:txBody>
  </p188:cm>
</p188:cmLst>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2T17:03:31.504"/>
    </inkml:context>
    <inkml:brush xml:id="br0">
      <inkml:brushProperty name="width" value="0.1" units="cm"/>
      <inkml:brushProperty name="height" value="0.1" units="cm"/>
      <inkml:brushProperty name="color" value="#E71224"/>
    </inkml:brush>
  </inkml:definitions>
  <inkml:trace contextRef="#ctx0" brushRef="#br0">42474 9551 16383 0 0,'0'0'0'0'0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2T17:03:31.505"/>
    </inkml:context>
    <inkml:brush xml:id="br0">
      <inkml:brushProperty name="width" value="0.1" units="cm"/>
      <inkml:brushProperty name="height" value="0.1" units="cm"/>
      <inkml:brushProperty name="color" value="#E71224"/>
    </inkml:brush>
  </inkml:definitions>
  <inkml:trace contextRef="#ctx0" brushRef="#br0">6156 5300 16383 0 0,'0'4'0'0'0,"0"2"0"0"0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2T17:03:31.504"/>
    </inkml:context>
    <inkml:brush xml:id="br0">
      <inkml:brushProperty name="width" value="0.1" units="cm"/>
      <inkml:brushProperty name="height" value="0.1" units="cm"/>
      <inkml:brushProperty name="color" value="#E71224"/>
    </inkml:brush>
  </inkml:definitions>
  <inkml:trace contextRef="#ctx0" brushRef="#br0">42474 9551 16383 0 0,'0'0'0'0'0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2T17:03:31.505"/>
    </inkml:context>
    <inkml:brush xml:id="br0">
      <inkml:brushProperty name="width" value="0.1" units="cm"/>
      <inkml:brushProperty name="height" value="0.1" units="cm"/>
      <inkml:brushProperty name="color" value="#E71224"/>
    </inkml:brush>
  </inkml:definitions>
  <inkml:trace contextRef="#ctx0" brushRef="#br0">6156 5300 16383 0 0,'0'4'0'0'0,"0"2"0"0"0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3880DF-083C-43E8-ADDB-9957387F6AD7}" type="datetimeFigureOut">
              <a:rPr lang="en-US" smtClean="0"/>
              <a:t>10/28/2025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6C367B-082C-4972-A341-7CF28D3A940D}" type="slidenum">
              <a:rPr lang="en-US" smtClean="0"/>
              <a:t>‹#›</a:t>
            </a:fld>
            <a:endParaRPr lang="en-US"/>
          </a:p>
        </p:txBody>
      </p:sp>
    </p:spTree>
    <p:extLst>
      <p:ext uri="{BB962C8B-B14F-4D97-AF65-F5344CB8AC3E}">
        <p14:creationId xmlns:p14="http://schemas.microsoft.com/office/powerpoint/2010/main" val="662129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56C367B-082C-4972-A341-7CF28D3A940D}" type="slidenum">
              <a:rPr lang="en-US" smtClean="0"/>
              <a:t>11</a:t>
            </a:fld>
            <a:endParaRPr lang="en-US"/>
          </a:p>
        </p:txBody>
      </p:sp>
    </p:spTree>
    <p:extLst>
      <p:ext uri="{BB962C8B-B14F-4D97-AF65-F5344CB8AC3E}">
        <p14:creationId xmlns:p14="http://schemas.microsoft.com/office/powerpoint/2010/main" val="28298017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464028"/>
            <a:ext cx="9144000" cy="1641490"/>
          </a:xfrm>
        </p:spPr>
        <p:txBody>
          <a:bodyPr wrap="none" anchor="t">
            <a:normAutofit/>
          </a:bodyPr>
          <a:lstStyle>
            <a:lvl1pPr algn="r">
              <a:defRPr sz="9600" b="0" spc="-300">
                <a:gradFill flip="none" rotWithShape="1">
                  <a:gsLst>
                    <a:gs pos="32000">
                      <a:schemeClr val="tx1">
                        <a:lumMod val="89000"/>
                      </a:schemeClr>
                    </a:gs>
                    <a:gs pos="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p>
        </p:txBody>
      </p:sp>
      <p:sp>
        <p:nvSpPr>
          <p:cNvPr id="3" name="Subtitle 2"/>
          <p:cNvSpPr>
            <a:spLocks noGrp="1"/>
          </p:cNvSpPr>
          <p:nvPr>
            <p:ph type="subTitle" idx="1"/>
          </p:nvPr>
        </p:nvSpPr>
        <p:spPr>
          <a:xfrm>
            <a:off x="2209799" y="3694375"/>
            <a:ext cx="9144000" cy="754025"/>
          </a:xfrm>
        </p:spPr>
        <p:txBody>
          <a:bodyPr anchor="b">
            <a:normAutofit/>
          </a:bodyPr>
          <a:lstStyle>
            <a:lvl1pPr marL="0" indent="0" algn="r">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7" name="Date Placeholder 6"/>
          <p:cNvSpPr>
            <a:spLocks noGrp="1"/>
          </p:cNvSpPr>
          <p:nvPr>
            <p:ph type="dt" sz="half" idx="10"/>
          </p:nvPr>
        </p:nvSpPr>
        <p:spPr/>
        <p:txBody>
          <a:bodyPr/>
          <a:lstStyle/>
          <a:p>
            <a:fld id="{ECD19FB2-3AAB-4D03-B13A-2960828C78E3}" type="datetimeFigureOut">
              <a:rPr lang="en-US" dirty="0"/>
              <a:t>10/28/2025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D22F896-40B5-4ADD-8801-0D06FADFA095}" type="slidenum">
              <a:rPr lang="en-US" dirty="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367160"/>
            <a:ext cx="10515600" cy="819355"/>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839788" y="987425"/>
            <a:ext cx="10515600" cy="337973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5186516"/>
            <a:ext cx="10514012" cy="682472"/>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B80C674-7DFC-42FE-B9CD-82963CDB1557}" type="datetimeFigureOut">
              <a:rPr lang="en-US" dirty="0"/>
              <a:t>10/28/2025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3534344"/>
          </a:xfrm>
        </p:spPr>
        <p:txBody>
          <a:bodyPr anchor="ctr"/>
          <a:lstStyle>
            <a:lvl1pPr>
              <a:defRPr sz="3200"/>
            </a:lvl1pPr>
          </a:lstStyle>
          <a:p>
            <a:r>
              <a:rPr lang="en-US"/>
              <a:t>Click to edit Master title style</a:t>
            </a:r>
          </a:p>
        </p:txBody>
      </p:sp>
      <p:sp>
        <p:nvSpPr>
          <p:cNvPr id="4" name="Text Placeholder 3"/>
          <p:cNvSpPr>
            <a:spLocks noGrp="1"/>
          </p:cNvSpPr>
          <p:nvPr>
            <p:ph type="body" sz="half" idx="2"/>
          </p:nvPr>
        </p:nvSpPr>
        <p:spPr>
          <a:xfrm>
            <a:off x="839788" y="4489399"/>
            <a:ext cx="10514012" cy="150182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076456F-F47D-4F25-8053-2A695DA0CA7D}" type="datetimeFigureOut">
              <a:rPr lang="en-US" dirty="0"/>
              <a:t>10/28/2025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365125"/>
            <a:ext cx="9302752" cy="2992904"/>
          </a:xfrm>
        </p:spPr>
        <p:txBody>
          <a:bodyPr anchor="ctr"/>
          <a:lstStyle>
            <a:lvl1pPr>
              <a:defRPr sz="4400"/>
            </a:lvl1pPr>
          </a:lstStyle>
          <a:p>
            <a:r>
              <a:rPr lang="en-US"/>
              <a:t>Click to edit Master title style</a:t>
            </a:r>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838200" y="4501729"/>
            <a:ext cx="10512424" cy="1489496"/>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D6C7379-69CC-4837-9905-BEBA22830C8A}" type="datetimeFigureOut">
              <a:rPr lang="en-US" dirty="0"/>
              <a:t>10/28/2025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a:p>
        </p:txBody>
      </p:sp>
      <p:sp>
        <p:nvSpPr>
          <p:cNvPr id="9" name="TextBox 8"/>
          <p:cNvSpPr txBox="1"/>
          <p:nvPr/>
        </p:nvSpPr>
        <p:spPr>
          <a:xfrm>
            <a:off x="1111044" y="7868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a:solidFill>
                  <a:schemeClr val="tx1"/>
                </a:solidFill>
                <a:effectLst/>
              </a:rPr>
              <a:t>“</a:t>
            </a:r>
          </a:p>
        </p:txBody>
      </p:sp>
      <p:sp>
        <p:nvSpPr>
          <p:cNvPr id="10" name="TextBox 9"/>
          <p:cNvSpPr txBox="1"/>
          <p:nvPr/>
        </p:nvSpPr>
        <p:spPr>
          <a:xfrm>
            <a:off x="10437812"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39788" y="2326967"/>
            <a:ext cx="10515600" cy="2511835"/>
          </a:xfrm>
        </p:spPr>
        <p:txBody>
          <a:bodyPr anchor="b">
            <a:normAutofit/>
          </a:bodyPr>
          <a:lstStyle>
            <a:lvl1pPr>
              <a:defRPr sz="5400"/>
            </a:lvl1pPr>
          </a:lstStyle>
          <a:p>
            <a:r>
              <a:rPr lang="en-US"/>
              <a:t>Click to edit Master title style</a:t>
            </a:r>
          </a:p>
        </p:txBody>
      </p:sp>
      <p:sp>
        <p:nvSpPr>
          <p:cNvPr id="4" name="Text Placeholder 3"/>
          <p:cNvSpPr>
            <a:spLocks noGrp="1"/>
          </p:cNvSpPr>
          <p:nvPr>
            <p:ph type="body" sz="half" idx="2"/>
          </p:nvPr>
        </p:nvSpPr>
        <p:spPr>
          <a:xfrm>
            <a:off x="839788" y="4850581"/>
            <a:ext cx="10514012" cy="114064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9EB8B7E-8AEE-4F10-BFEE-C999AD004D36}" type="datetimeFigureOut">
              <a:rPr lang="en-US" dirty="0"/>
              <a:t>10/28/2025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838200" y="365125"/>
            <a:ext cx="10515600" cy="1325563"/>
          </a:xfrm>
        </p:spPr>
        <p:txBody>
          <a:bodyPr/>
          <a:lstStyle/>
          <a:p>
            <a:r>
              <a:rPr lang="en-US"/>
              <a:t>Click to edit Master title style</a:t>
            </a:r>
          </a:p>
        </p:txBody>
      </p:sp>
      <p:sp>
        <p:nvSpPr>
          <p:cNvPr id="7" name="Text Placeholder 2"/>
          <p:cNvSpPr>
            <a:spLocks noGrp="1"/>
          </p:cNvSpPr>
          <p:nvPr>
            <p:ph type="body" idx="1"/>
          </p:nvPr>
        </p:nvSpPr>
        <p:spPr>
          <a:xfrm>
            <a:off x="1337282" y="1885950"/>
            <a:ext cx="2946866" cy="576262"/>
          </a:xfrm>
        </p:spPr>
        <p:txBody>
          <a:bodyPr anchor="b">
            <a:noAutofit/>
          </a:bodyPr>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356798" y="257175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87994" y="1885950"/>
            <a:ext cx="2936241" cy="576262"/>
          </a:xfrm>
        </p:spPr>
        <p:txBody>
          <a:bodyPr vert="horz" lIns="91440" tIns="45720" rIns="91440" bIns="45720" rtlCol="0" anchor="b">
            <a:no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4577441" y="257175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29035" y="1885950"/>
            <a:ext cx="2932113" cy="576262"/>
          </a:xfrm>
        </p:spPr>
        <p:txBody>
          <a:bodyPr vert="horz" lIns="91440" tIns="45720" rIns="91440" bIns="45720" rtlCol="0" anchor="b">
            <a:noAutofit/>
          </a:bodyPr>
          <a:lstStyle>
            <a:lvl1pPr>
              <a:buNone/>
              <a:defRPr lang="en-US" sz="24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7829035" y="257175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8668F3F9-58BC-440B-B37B-805B9055EF92}" type="datetimeFigureOut">
              <a:rPr lang="en-US" dirty="0"/>
              <a:t>10/28/2025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838200" y="365125"/>
            <a:ext cx="10515600" cy="1325563"/>
          </a:xfrm>
        </p:spPr>
        <p:txBody>
          <a:bodyPr/>
          <a:lstStyle/>
          <a:p>
            <a:r>
              <a:rPr lang="en-US"/>
              <a:t>Click to edit Master title style</a:t>
            </a:r>
          </a:p>
        </p:txBody>
      </p:sp>
      <p:sp>
        <p:nvSpPr>
          <p:cNvPr id="19" name="Text Placeholder 2"/>
          <p:cNvSpPr>
            <a:spLocks noGrp="1"/>
          </p:cNvSpPr>
          <p:nvPr>
            <p:ph type="body" idx="1"/>
          </p:nvPr>
        </p:nvSpPr>
        <p:spPr>
          <a:xfrm>
            <a:off x="1332085" y="4297503"/>
            <a:ext cx="2940050"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332085" y="2256354"/>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21" name="Text Placeholder 3"/>
          <p:cNvSpPr>
            <a:spLocks noGrp="1"/>
          </p:cNvSpPr>
          <p:nvPr>
            <p:ph type="body" sz="half" idx="18"/>
          </p:nvPr>
        </p:nvSpPr>
        <p:spPr>
          <a:xfrm>
            <a:off x="1332085" y="4873765"/>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568997" y="4297503"/>
            <a:ext cx="2930525"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68996" y="2256354"/>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24" name="Text Placeholder 3"/>
          <p:cNvSpPr>
            <a:spLocks noGrp="1"/>
          </p:cNvSpPr>
          <p:nvPr>
            <p:ph type="body" sz="half" idx="19"/>
          </p:nvPr>
        </p:nvSpPr>
        <p:spPr>
          <a:xfrm>
            <a:off x="4567644" y="4873764"/>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04322" y="4297503"/>
            <a:ext cx="2932113"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04321" y="2256354"/>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27" name="Text Placeholder 3"/>
          <p:cNvSpPr>
            <a:spLocks noGrp="1"/>
          </p:cNvSpPr>
          <p:nvPr>
            <p:ph type="body" sz="half" idx="20"/>
          </p:nvPr>
        </p:nvSpPr>
        <p:spPr>
          <a:xfrm>
            <a:off x="7804197" y="4873762"/>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0D5A53AF-48EA-489D-8260-9DCAB666386A}" type="datetimeFigureOut">
              <a:rPr lang="en-US" dirty="0"/>
              <a:t>10/28/2025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DED02AE-B9A4-47BD-AF8E-97E16144138B}" type="datetimeFigureOut">
              <a:rPr lang="en-US" dirty="0"/>
              <a:t>10/28/2025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F0FD78B-DB02-4362-BCDC-98A55456977C}" type="datetimeFigureOut">
              <a:rPr lang="en-US" dirty="0"/>
              <a:t>10/28/2025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9916976-5D93-46E4-A98A-FAD63E4D0EA8}" type="datetimeFigureOut">
              <a:rPr lang="en-US" dirty="0"/>
              <a:t>10/28/2025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854532" y="4464028"/>
            <a:ext cx="9144000" cy="1641490"/>
          </a:xfrm>
        </p:spPr>
        <p:txBody>
          <a:bodyPr wrap="none" anchor="t">
            <a:normAutofit/>
          </a:bodyPr>
          <a:lstStyle>
            <a:lvl1pPr algn="l">
              <a:defRPr sz="9600" b="0" spc="-300">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p>
        </p:txBody>
      </p:sp>
      <p:sp>
        <p:nvSpPr>
          <p:cNvPr id="8" name="Subtitle 2"/>
          <p:cNvSpPr>
            <a:spLocks noGrp="1"/>
          </p:cNvSpPr>
          <p:nvPr>
            <p:ph type="subTitle" idx="1"/>
          </p:nvPr>
        </p:nvSpPr>
        <p:spPr>
          <a:xfrm>
            <a:off x="854532" y="3693674"/>
            <a:ext cx="9144000" cy="754025"/>
          </a:xfrm>
        </p:spPr>
        <p:txBody>
          <a:bodyPr anchor="b">
            <a:normAutofit/>
          </a:bodyPr>
          <a:lstStyle>
            <a:lvl1pPr marL="0" indent="0" algn="l">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0F39F4F5-F4D2-4D2A-AB60-88D37ADCB869}" type="datetimeFigureOut">
              <a:rPr lang="en-US" dirty="0"/>
              <a:t>10/28/2025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20000" y="1825625"/>
            <a:ext cx="5025216"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319840" y="1825625"/>
            <a:ext cx="503396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23BC6CE-6D1E-47E5-8859-F31AC5380EB2}" type="datetimeFigureOut">
              <a:rPr lang="en-US" dirty="0"/>
              <a:t>10/28/2025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1120000" y="1681163"/>
            <a:ext cx="5025216" cy="823912"/>
          </a:xfrm>
        </p:spPr>
        <p:txBody>
          <a:bodyPr anchor="b"/>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20000" y="2505075"/>
            <a:ext cx="50252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319840" y="1681163"/>
            <a:ext cx="5035548" cy="823912"/>
          </a:xfrm>
        </p:spPr>
        <p:txBody>
          <a:bodyPr vert="horz" lIns="91440" tIns="45720" rIns="91440" bIns="45720" rtlCol="0" anchor="b">
            <a:norm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6319840" y="2505075"/>
            <a:ext cx="503554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1B4E7C4-4DA4-404D-9965-B13F2DD7D8BF}" type="datetimeFigureOut">
              <a:rPr lang="en-US" dirty="0"/>
              <a:t>10/28/2025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76FB7AA-4A53-424F-AD41-70827B6504BA}" type="datetimeFigureOut">
              <a:rPr lang="en-US" dirty="0"/>
              <a:t>10/28/2025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884882-FB12-4BC8-9960-9AD8104D7FAE}" type="datetimeFigureOut">
              <a:rPr lang="en-US" dirty="0"/>
              <a:t>10/28/2025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7D1BD23-6E54-4D9D-AD88-A2813C73CC25}" type="datetimeFigureOut">
              <a:rPr lang="en-US" dirty="0"/>
              <a:t>10/28/2025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471A834-4F3C-4AF9-9C74-05EC35A0F292}" type="datetimeFigureOut">
              <a:rPr lang="en-US" dirty="0"/>
              <a:t>10/28/2025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120000" y="1825625"/>
            <a:ext cx="102338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51CF1133-3259-4C45-BABA-5B62D9C6F78D}" type="datetimeFigureOut">
              <a:rPr lang="en-US" dirty="0"/>
              <a:t>10/28/2025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6D22F896-40B5-4ADD-8801-0D06FADFA095}" type="slidenum">
              <a:rPr lang="en-US" dirty="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5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ustomXml" Target="../ink/ink3.xml"/><Relationship Id="rId2" Type="http://schemas.openxmlformats.org/officeDocument/2006/relationships/image" Target="../media/image3.png"/><Relationship Id="rId1" Type="http://schemas.openxmlformats.org/officeDocument/2006/relationships/slideLayout" Target="../slideLayouts/slideLayout4.xml"/><Relationship Id="rId6" Type="http://schemas.openxmlformats.org/officeDocument/2006/relationships/image" Target="../media/image10.png"/><Relationship Id="rId5" Type="http://schemas.openxmlformats.org/officeDocument/2006/relationships/customXml" Target="../ink/ink4.xml"/><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3" Type="http://schemas.microsoft.com/office/2018/10/relationships/comments" Target="../comments/modernComment_103_62047475.xm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4.xml"/><Relationship Id="rId5" Type="http://schemas.openxmlformats.org/officeDocument/2006/relationships/image" Target="../media/image7.svg"/><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4.xml"/><Relationship Id="rId5" Type="http://schemas.openxmlformats.org/officeDocument/2006/relationships/image" Target="../media/image7.svg"/><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image" Target="../media/image3.png"/><Relationship Id="rId1" Type="http://schemas.openxmlformats.org/officeDocument/2006/relationships/slideLayout" Target="../slideLayouts/slideLayout4.xml"/><Relationship Id="rId6" Type="http://schemas.openxmlformats.org/officeDocument/2006/relationships/image" Target="../media/image10.png"/><Relationship Id="rId5" Type="http://schemas.openxmlformats.org/officeDocument/2006/relationships/customXml" Target="../ink/ink2.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58754-2099-9F45-3859-3F3083B3A586}"/>
              </a:ext>
            </a:extLst>
          </p:cNvPr>
          <p:cNvSpPr>
            <a:spLocks noGrp="1"/>
          </p:cNvSpPr>
          <p:nvPr>
            <p:ph type="ctrTitle"/>
          </p:nvPr>
        </p:nvSpPr>
        <p:spPr/>
        <p:txBody>
          <a:bodyPr>
            <a:normAutofit/>
          </a:bodyPr>
          <a:lstStyle/>
          <a:p>
            <a:pPr algn="ctr"/>
            <a:r>
              <a:rPr lang="en-US" sz="7200"/>
              <a:t>2025  ERP Training</a:t>
            </a:r>
          </a:p>
        </p:txBody>
      </p:sp>
      <p:pic>
        <p:nvPicPr>
          <p:cNvPr id="4" name="Picture 3">
            <a:extLst>
              <a:ext uri="{FF2B5EF4-FFF2-40B4-BE49-F238E27FC236}">
                <a16:creationId xmlns:a16="http://schemas.microsoft.com/office/drawing/2014/main" id="{5D3CB6BB-6E4C-817F-0FD8-324CE05700D2}"/>
              </a:ext>
            </a:extLst>
          </p:cNvPr>
          <p:cNvPicPr>
            <a:picLocks noChangeAspect="1"/>
          </p:cNvPicPr>
          <p:nvPr/>
        </p:nvPicPr>
        <p:blipFill>
          <a:blip r:embed="rId2"/>
          <a:stretch>
            <a:fillRect/>
          </a:stretch>
        </p:blipFill>
        <p:spPr>
          <a:xfrm>
            <a:off x="2209799" y="930045"/>
            <a:ext cx="6549190" cy="2655331"/>
          </a:xfrm>
          <a:prstGeom prst="rect">
            <a:avLst/>
          </a:prstGeom>
        </p:spPr>
      </p:pic>
    </p:spTree>
    <p:extLst>
      <p:ext uri="{BB962C8B-B14F-4D97-AF65-F5344CB8AC3E}">
        <p14:creationId xmlns:p14="http://schemas.microsoft.com/office/powerpoint/2010/main" val="19846094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1A299B-D244-1A7C-9BFF-D21E502A0355}"/>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B756CCBC-4979-40BD-9F38-4BE3B3495254}"/>
              </a:ext>
            </a:extLst>
          </p:cNvPr>
          <p:cNvPicPr>
            <a:picLocks noChangeAspect="1"/>
          </p:cNvPicPr>
          <p:nvPr/>
        </p:nvPicPr>
        <p:blipFill>
          <a:blip r:embed="rId2"/>
          <a:stretch>
            <a:fillRect/>
          </a:stretch>
        </p:blipFill>
        <p:spPr>
          <a:xfrm>
            <a:off x="8968856" y="5556905"/>
            <a:ext cx="3042168" cy="1237595"/>
          </a:xfrm>
          <a:prstGeom prst="rect">
            <a:avLst/>
          </a:prstGeom>
        </p:spPr>
      </p:pic>
      <mc:AlternateContent xmlns:mc="http://schemas.openxmlformats.org/markup-compatibility/2006">
        <mc:Choice xmlns:p14="http://schemas.microsoft.com/office/powerpoint/2010/main" Requires="p14">
          <p:contentPart p14:bwMode="auto" r:id="rId3">
            <p14:nvContentPartPr>
              <p14:cNvPr id="8" name="Ink 7">
                <a:extLst>
                  <a:ext uri="{FF2B5EF4-FFF2-40B4-BE49-F238E27FC236}">
                    <a16:creationId xmlns:a16="http://schemas.microsoft.com/office/drawing/2014/main" id="{2E3BF61C-4C97-8DAE-46A5-D2A2BAACCC3F}"/>
                  </a:ext>
                </a:extLst>
              </p14:cNvPr>
              <p14:cNvContentPartPr/>
              <p14:nvPr/>
            </p14:nvContentPartPr>
            <p14:xfrm>
              <a:off x="13567833" y="3975100"/>
              <a:ext cx="12700" cy="12700"/>
            </p14:xfrm>
          </p:contentPart>
        </mc:Choice>
        <mc:Fallback>
          <p:pic>
            <p:nvPicPr>
              <p:cNvPr id="8" name="Ink 7">
                <a:extLst>
                  <a:ext uri="{FF2B5EF4-FFF2-40B4-BE49-F238E27FC236}">
                    <a16:creationId xmlns:a16="http://schemas.microsoft.com/office/drawing/2014/main" id="{2E3BF61C-4C97-8DAE-46A5-D2A2BAACCC3F}"/>
                  </a:ext>
                </a:extLst>
              </p:cNvPr>
              <p:cNvPicPr/>
              <p:nvPr/>
            </p:nvPicPr>
            <p:blipFill>
              <a:blip r:embed="rId4"/>
              <a:stretch>
                <a:fillRect/>
              </a:stretch>
            </p:blipFill>
            <p:spPr>
              <a:xfrm>
                <a:off x="12932833" y="3340100"/>
                <a:ext cx="1270000" cy="1270000"/>
              </a:xfrm>
              <a:prstGeom prst="rect">
                <a:avLst/>
              </a:prstGeom>
            </p:spPr>
          </p:pic>
        </mc:Fallback>
      </mc:AlternateContent>
      <mc:AlternateContent xmlns:mc="http://schemas.openxmlformats.org/markup-compatibility/2006">
        <mc:Choice xmlns:p14="http://schemas.microsoft.com/office/powerpoint/2010/main" Requires="p14">
          <p:contentPart p14:bwMode="auto" r:id="rId5">
            <p14:nvContentPartPr>
              <p14:cNvPr id="9" name="Ink 8">
                <a:extLst>
                  <a:ext uri="{FF2B5EF4-FFF2-40B4-BE49-F238E27FC236}">
                    <a16:creationId xmlns:a16="http://schemas.microsoft.com/office/drawing/2014/main" id="{555D94B9-6D0C-13B1-1B30-EAC48DE505F2}"/>
                  </a:ext>
                </a:extLst>
              </p14:cNvPr>
              <p14:cNvContentPartPr/>
              <p14:nvPr/>
            </p14:nvContentPartPr>
            <p14:xfrm>
              <a:off x="-3865033" y="1934633"/>
              <a:ext cx="12700" cy="12700"/>
            </p14:xfrm>
          </p:contentPart>
        </mc:Choice>
        <mc:Fallback>
          <p:pic>
            <p:nvPicPr>
              <p:cNvPr id="9" name="Ink 8">
                <a:extLst>
                  <a:ext uri="{FF2B5EF4-FFF2-40B4-BE49-F238E27FC236}">
                    <a16:creationId xmlns:a16="http://schemas.microsoft.com/office/drawing/2014/main" id="{555D94B9-6D0C-13B1-1B30-EAC48DE505F2}"/>
                  </a:ext>
                </a:extLst>
              </p:cNvPr>
              <p:cNvPicPr/>
              <p:nvPr/>
            </p:nvPicPr>
            <p:blipFill>
              <a:blip r:embed="rId6"/>
              <a:stretch>
                <a:fillRect/>
              </a:stretch>
            </p:blipFill>
            <p:spPr>
              <a:xfrm>
                <a:off x="-4500033" y="1876906"/>
                <a:ext cx="1270000" cy="127000"/>
              </a:xfrm>
              <a:prstGeom prst="rect">
                <a:avLst/>
              </a:prstGeom>
            </p:spPr>
          </p:pic>
        </mc:Fallback>
      </mc:AlternateContent>
      <p:sp>
        <p:nvSpPr>
          <p:cNvPr id="6" name="Content Placeholder 5">
            <a:extLst>
              <a:ext uri="{FF2B5EF4-FFF2-40B4-BE49-F238E27FC236}">
                <a16:creationId xmlns:a16="http://schemas.microsoft.com/office/drawing/2014/main" id="{2CB1B71B-9C28-97F6-A11F-28EFD3434D27}"/>
              </a:ext>
            </a:extLst>
          </p:cNvPr>
          <p:cNvSpPr>
            <a:spLocks noGrp="1"/>
          </p:cNvSpPr>
          <p:nvPr>
            <p:ph sz="half" idx="1"/>
          </p:nvPr>
        </p:nvSpPr>
        <p:spPr>
          <a:xfrm>
            <a:off x="405914" y="252039"/>
            <a:ext cx="10965121" cy="5527533"/>
          </a:xfrm>
        </p:spPr>
        <p:txBody>
          <a:bodyPr vert="horz" lIns="91440" tIns="45720" rIns="91440" bIns="45720" rtlCol="0" anchor="t">
            <a:normAutofit/>
          </a:bodyPr>
          <a:lstStyle/>
          <a:p>
            <a:pPr marL="0" indent="0">
              <a:buNone/>
            </a:pPr>
            <a:r>
              <a:rPr lang="en-US"/>
              <a:t>Administrative Signature ( Admin Sign)</a:t>
            </a:r>
          </a:p>
          <a:p>
            <a:pPr marL="0" indent="0">
              <a:buNone/>
            </a:pPr>
            <a:endParaRPr lang="en-US"/>
          </a:p>
          <a:p>
            <a:r>
              <a:rPr lang="en-US" sz="2400"/>
              <a:t>The County Administrator has been granted authority by various resolutions to sign specific contracts.</a:t>
            </a:r>
          </a:p>
          <a:p>
            <a:endParaRPr lang="en-US" sz="2400"/>
          </a:p>
          <a:p>
            <a:r>
              <a:rPr lang="en-US" sz="2400"/>
              <a:t> These POs will be processed and batched by Purchasing following the same process and timeframe as regular </a:t>
            </a:r>
            <a:r>
              <a:rPr lang="en-US" sz="2400" err="1"/>
              <a:t>POs.</a:t>
            </a:r>
            <a:r>
              <a:rPr lang="en-US" sz="2400"/>
              <a:t> </a:t>
            </a:r>
          </a:p>
          <a:p>
            <a:endParaRPr lang="en-US" sz="2400"/>
          </a:p>
          <a:p>
            <a:r>
              <a:rPr lang="en-US" sz="2400"/>
              <a:t>When using this authority, ensure it is properly notated as ADMIN SIGN in ERP, using the same method discussed for “CON RES” designations.</a:t>
            </a:r>
            <a:endParaRPr lang="en-US"/>
          </a:p>
          <a:p>
            <a:endParaRPr lang="en-US" sz="2400"/>
          </a:p>
          <a:p>
            <a:r>
              <a:rPr lang="en-US" sz="2400"/>
              <a:t>Once an Admin Sign PO is approved under Resolution by the BOC, the agency must submit the contract documents to the Clerk’s Office”</a:t>
            </a:r>
          </a:p>
        </p:txBody>
      </p:sp>
    </p:spTree>
    <p:extLst>
      <p:ext uri="{BB962C8B-B14F-4D97-AF65-F5344CB8AC3E}">
        <p14:creationId xmlns:p14="http://schemas.microsoft.com/office/powerpoint/2010/main" val="6924354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786618-5EFD-009D-2728-65D05C1FD0BC}"/>
              </a:ext>
            </a:extLst>
          </p:cNvPr>
          <p:cNvSpPr>
            <a:spLocks noGrp="1"/>
          </p:cNvSpPr>
          <p:nvPr>
            <p:ph type="title"/>
          </p:nvPr>
        </p:nvSpPr>
        <p:spPr/>
        <p:txBody>
          <a:bodyPr>
            <a:normAutofit/>
          </a:bodyPr>
          <a:lstStyle/>
          <a:p>
            <a:r>
              <a:rPr lang="en-US" sz="2800"/>
              <a:t>Content Manager</a:t>
            </a:r>
          </a:p>
        </p:txBody>
      </p:sp>
      <p:pic>
        <p:nvPicPr>
          <p:cNvPr id="4" name="Content Placeholder 3">
            <a:extLst>
              <a:ext uri="{FF2B5EF4-FFF2-40B4-BE49-F238E27FC236}">
                <a16:creationId xmlns:a16="http://schemas.microsoft.com/office/drawing/2014/main" id="{4D0AB6D2-BC45-9144-C153-E2D69AACA8ED}"/>
              </a:ext>
            </a:extLst>
          </p:cNvPr>
          <p:cNvPicPr>
            <a:picLocks noGrp="1" noChangeAspect="1"/>
          </p:cNvPicPr>
          <p:nvPr>
            <p:ph idx="1"/>
          </p:nvPr>
        </p:nvPicPr>
        <p:blipFill>
          <a:blip r:embed="rId4"/>
          <a:stretch>
            <a:fillRect/>
          </a:stretch>
        </p:blipFill>
        <p:spPr>
          <a:xfrm>
            <a:off x="8865536" y="5383509"/>
            <a:ext cx="3042168" cy="1237595"/>
          </a:xfrm>
          <a:prstGeom prst="rect">
            <a:avLst/>
          </a:prstGeom>
        </p:spPr>
      </p:pic>
      <p:sp>
        <p:nvSpPr>
          <p:cNvPr id="3" name="TextBox 2">
            <a:extLst>
              <a:ext uri="{FF2B5EF4-FFF2-40B4-BE49-F238E27FC236}">
                <a16:creationId xmlns:a16="http://schemas.microsoft.com/office/drawing/2014/main" id="{11777971-A915-21EB-ABC6-BAFE3A113B45}"/>
              </a:ext>
            </a:extLst>
          </p:cNvPr>
          <p:cNvSpPr txBox="1"/>
          <p:nvPr/>
        </p:nvSpPr>
        <p:spPr>
          <a:xfrm>
            <a:off x="598403" y="1474491"/>
            <a:ext cx="10429240" cy="3785652"/>
          </a:xfrm>
          <a:prstGeom prst="rect">
            <a:avLst/>
          </a:prstGeom>
          <a:noFill/>
        </p:spPr>
        <p:txBody>
          <a:bodyPr wrap="square" lIns="91440" tIns="45720" rIns="91440" bIns="45720" rtlCol="0" anchor="t">
            <a:spAutoFit/>
          </a:bodyPr>
          <a:lstStyle/>
          <a:p>
            <a:r>
              <a:rPr lang="en-US" sz="2400"/>
              <a:t>Thank you to all agencies that are utilizing the content manager. </a:t>
            </a:r>
          </a:p>
          <a:p>
            <a:endParaRPr lang="en-US" sz="2400"/>
          </a:p>
          <a:p>
            <a:pPr marL="457200" indent="-457200">
              <a:buFont typeface="Arial" panose="020B0604020202020204" pitchFamily="34" charset="0"/>
              <a:buChar char="•"/>
            </a:pPr>
            <a:r>
              <a:rPr lang="en-US" sz="2400"/>
              <a:t>  Use of the Content Manager is mandatory as of the second quarter  of 2025</a:t>
            </a:r>
          </a:p>
          <a:p>
            <a:endParaRPr lang="en-US" sz="2400"/>
          </a:p>
          <a:p>
            <a:pPr marL="457200" indent="-457200">
              <a:buFont typeface="Arial" panose="020B0604020202020204" pitchFamily="34" charset="0"/>
              <a:buChar char="•"/>
            </a:pPr>
            <a:r>
              <a:rPr lang="en-US" sz="2400"/>
              <a:t>The Content Manager should be used to upload all pertinent info that pertains to that requisition (i.e., SOWs, 3 quote info, etc.)  and ALL travel information if entering a travel requisition.</a:t>
            </a:r>
          </a:p>
          <a:p>
            <a:pPr marL="457200" indent="-457200">
              <a:buFont typeface="Arial" panose="020B0604020202020204" pitchFamily="34" charset="0"/>
              <a:buChar char="•"/>
            </a:pPr>
            <a:endParaRPr lang="en-US" sz="2400"/>
          </a:p>
          <a:p>
            <a:pPr marL="457200" indent="-457200">
              <a:buFont typeface="Arial" panose="020B0604020202020204" pitchFamily="34" charset="0"/>
              <a:buChar char="•"/>
            </a:pPr>
            <a:r>
              <a:rPr lang="en-US" sz="2400"/>
              <a:t>2026 Requisition Guidelines will have instructions on uploading information to the Content Manager</a:t>
            </a:r>
          </a:p>
        </p:txBody>
      </p:sp>
    </p:spTree>
    <p:extLst>
      <p:ext uri="{BB962C8B-B14F-4D97-AF65-F5344CB8AC3E}">
        <p14:creationId xmlns:p14="http://schemas.microsoft.com/office/powerpoint/2010/main" val="1644459125"/>
      </p:ext>
    </p:extLst>
  </p:cSld>
  <p:clrMapOvr>
    <a:masterClrMapping/>
  </p:clrMapOvr>
  <p:extLst>
    <p:ext uri="{6950BFC3-D8DA-4A85-94F7-54DA5524770B}">
      <p188:commentRel xmlns:p188="http://schemas.microsoft.com/office/powerpoint/2018/8/main" r:id="rId3"/>
    </p:ext>
  </p:extLs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B49C12-2AFF-84F6-0B9A-9C23EC5F1BF8}"/>
              </a:ext>
            </a:extLst>
          </p:cNvPr>
          <p:cNvSpPr>
            <a:spLocks noGrp="1"/>
          </p:cNvSpPr>
          <p:nvPr>
            <p:ph type="title"/>
          </p:nvPr>
        </p:nvSpPr>
        <p:spPr/>
        <p:txBody>
          <a:bodyPr>
            <a:normAutofit/>
          </a:bodyPr>
          <a:lstStyle/>
          <a:p>
            <a:r>
              <a:rPr lang="en-US" sz="2800"/>
              <a:t>Process for Rejecting and Deleting PO’s</a:t>
            </a:r>
          </a:p>
        </p:txBody>
      </p:sp>
      <p:sp>
        <p:nvSpPr>
          <p:cNvPr id="3" name="Content Placeholder 2">
            <a:extLst>
              <a:ext uri="{FF2B5EF4-FFF2-40B4-BE49-F238E27FC236}">
                <a16:creationId xmlns:a16="http://schemas.microsoft.com/office/drawing/2014/main" id="{AB96D181-1F20-4714-709B-90CDEEC71780}"/>
              </a:ext>
            </a:extLst>
          </p:cNvPr>
          <p:cNvSpPr>
            <a:spLocks noGrp="1"/>
          </p:cNvSpPr>
          <p:nvPr>
            <p:ph sz="half" idx="1"/>
          </p:nvPr>
        </p:nvSpPr>
        <p:spPr/>
        <p:txBody>
          <a:bodyPr vert="horz" lIns="91440" tIns="45720" rIns="91440" bIns="45720" rtlCol="0" anchor="t">
            <a:normAutofit/>
          </a:bodyPr>
          <a:lstStyle/>
          <a:p>
            <a:pPr marL="0" indent="0">
              <a:buNone/>
            </a:pPr>
            <a:r>
              <a:rPr lang="en-US"/>
              <a:t>The Purchasing department has a compliance team that reviews all PO's.  </a:t>
            </a:r>
          </a:p>
          <a:p>
            <a:pPr marL="0" indent="0">
              <a:buNone/>
            </a:pPr>
            <a:r>
              <a:rPr lang="en-US"/>
              <a:t>In  review, the team will  be looking for:</a:t>
            </a:r>
          </a:p>
          <a:p>
            <a:endParaRPr lang="en-US"/>
          </a:p>
        </p:txBody>
      </p:sp>
      <p:sp>
        <p:nvSpPr>
          <p:cNvPr id="4" name="Content Placeholder 3">
            <a:extLst>
              <a:ext uri="{FF2B5EF4-FFF2-40B4-BE49-F238E27FC236}">
                <a16:creationId xmlns:a16="http://schemas.microsoft.com/office/drawing/2014/main" id="{2CCB133D-77B5-E27C-9015-55A64457154C}"/>
              </a:ext>
            </a:extLst>
          </p:cNvPr>
          <p:cNvSpPr>
            <a:spLocks noGrp="1"/>
          </p:cNvSpPr>
          <p:nvPr>
            <p:ph sz="half" idx="2"/>
          </p:nvPr>
        </p:nvSpPr>
        <p:spPr>
          <a:xfrm>
            <a:off x="6319840" y="1825625"/>
            <a:ext cx="5408610" cy="4351338"/>
          </a:xfrm>
        </p:spPr>
        <p:txBody>
          <a:bodyPr vert="horz" lIns="91440" tIns="45720" rIns="91440" bIns="45720" rtlCol="0" anchor="t">
            <a:normAutofit/>
          </a:bodyPr>
          <a:lstStyle/>
          <a:p>
            <a:r>
              <a:rPr lang="en-US"/>
              <a:t>Reference of CON RES POs</a:t>
            </a:r>
          </a:p>
          <a:p>
            <a:r>
              <a:rPr lang="en-US"/>
              <a:t>Administrative Signature</a:t>
            </a:r>
          </a:p>
          <a:p>
            <a:r>
              <a:rPr lang="en-US"/>
              <a:t>Resolution numbers</a:t>
            </a:r>
          </a:p>
          <a:p>
            <a:r>
              <a:rPr lang="en-US"/>
              <a:t>Cooperative contract references</a:t>
            </a:r>
          </a:p>
          <a:p>
            <a:r>
              <a:rPr lang="en-US"/>
              <a:t>Data Board Numbers</a:t>
            </a:r>
          </a:p>
          <a:p>
            <a:r>
              <a:rPr lang="en-US"/>
              <a:t>Professional Services being referenced correctly</a:t>
            </a:r>
          </a:p>
          <a:p>
            <a:r>
              <a:rPr lang="en-US"/>
              <a:t>Service PO's and Risk Assessment</a:t>
            </a:r>
          </a:p>
          <a:p>
            <a:endParaRPr lang="en-US"/>
          </a:p>
        </p:txBody>
      </p:sp>
    </p:spTree>
    <p:extLst>
      <p:ext uri="{BB962C8B-B14F-4D97-AF65-F5344CB8AC3E}">
        <p14:creationId xmlns:p14="http://schemas.microsoft.com/office/powerpoint/2010/main" val="41808021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9D746A06-EDA8-76F8-2CAD-2A5C6CEFBE66}"/>
              </a:ext>
            </a:extLst>
          </p:cNvPr>
          <p:cNvPicPr>
            <a:picLocks noGrp="1" noChangeAspect="1"/>
          </p:cNvPicPr>
          <p:nvPr>
            <p:ph idx="1"/>
          </p:nvPr>
        </p:nvPicPr>
        <p:blipFill>
          <a:blip r:embed="rId2"/>
          <a:stretch>
            <a:fillRect/>
          </a:stretch>
        </p:blipFill>
        <p:spPr>
          <a:xfrm>
            <a:off x="8530213" y="5181217"/>
            <a:ext cx="3042168" cy="1237595"/>
          </a:xfrm>
          <a:prstGeom prst="rect">
            <a:avLst/>
          </a:prstGeom>
        </p:spPr>
      </p:pic>
      <p:sp>
        <p:nvSpPr>
          <p:cNvPr id="5" name="TextBox 4">
            <a:extLst>
              <a:ext uri="{FF2B5EF4-FFF2-40B4-BE49-F238E27FC236}">
                <a16:creationId xmlns:a16="http://schemas.microsoft.com/office/drawing/2014/main" id="{A2AC848E-D26B-CA49-0818-90628E2DC26B}"/>
              </a:ext>
            </a:extLst>
          </p:cNvPr>
          <p:cNvSpPr txBox="1"/>
          <p:nvPr/>
        </p:nvSpPr>
        <p:spPr>
          <a:xfrm>
            <a:off x="1431758" y="2093434"/>
            <a:ext cx="9480550" cy="35394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2800" b="0" i="0" u="none" strike="noStrike" baseline="0">
                <a:solidFill>
                  <a:srgbClr val="FFFFFF"/>
                </a:solidFill>
                <a:latin typeface="Corbel"/>
                <a:ea typeface="Corbel"/>
                <a:cs typeface="Corbel"/>
              </a:rPr>
              <a:t>Incomplete information could result in Purchasing rejecting and/or deleting requisitions, which could delay the process of Procurement for the Agency.</a:t>
            </a:r>
            <a:r>
              <a:rPr lang="en-US" sz="2800" b="0" i="0">
                <a:solidFill>
                  <a:srgbClr val="000000"/>
                </a:solidFill>
                <a:latin typeface="Corbel"/>
                <a:ea typeface="Corbel"/>
                <a:cs typeface="Corbel"/>
              </a:rPr>
              <a:t>​</a:t>
            </a:r>
          </a:p>
          <a:p>
            <a:endParaRPr lang="en-US" sz="2800">
              <a:solidFill>
                <a:srgbClr val="000000"/>
              </a:solidFill>
            </a:endParaRPr>
          </a:p>
          <a:p>
            <a:endParaRPr lang="en-US" sz="2800">
              <a:solidFill>
                <a:srgbClr val="000000"/>
              </a:solidFill>
            </a:endParaRPr>
          </a:p>
          <a:p>
            <a:r>
              <a:rPr lang="en-US" sz="2800"/>
              <a:t>Agencies will be notified in such instances.</a:t>
            </a:r>
          </a:p>
          <a:p>
            <a:endParaRPr lang="en-US" sz="2800">
              <a:solidFill>
                <a:srgbClr val="000000"/>
              </a:solidFill>
            </a:endParaRPr>
          </a:p>
          <a:p>
            <a:endParaRPr lang="en-US" sz="2800">
              <a:solidFill>
                <a:srgbClr val="000000"/>
              </a:solidFill>
            </a:endParaRPr>
          </a:p>
        </p:txBody>
      </p:sp>
    </p:spTree>
    <p:extLst>
      <p:ext uri="{BB962C8B-B14F-4D97-AF65-F5344CB8AC3E}">
        <p14:creationId xmlns:p14="http://schemas.microsoft.com/office/powerpoint/2010/main" val="23049973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42297A-9066-A579-2558-96D366F17E94}"/>
            </a:ext>
          </a:extLst>
        </p:cNvPr>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EA2EEDCF-EFF1-F2BE-DBBA-DCE579EEF38D}"/>
              </a:ext>
            </a:extLst>
          </p:cNvPr>
          <p:cNvPicPr>
            <a:picLocks noGrp="1" noChangeAspect="1"/>
          </p:cNvPicPr>
          <p:nvPr>
            <p:ph idx="1"/>
          </p:nvPr>
        </p:nvPicPr>
        <p:blipFill>
          <a:blip r:embed="rId2"/>
          <a:stretch>
            <a:fillRect/>
          </a:stretch>
        </p:blipFill>
        <p:spPr>
          <a:xfrm>
            <a:off x="8530213" y="5181217"/>
            <a:ext cx="3042168" cy="1237595"/>
          </a:xfrm>
          <a:prstGeom prst="rect">
            <a:avLst/>
          </a:prstGeom>
        </p:spPr>
      </p:pic>
      <p:sp>
        <p:nvSpPr>
          <p:cNvPr id="3" name="TextBox 2">
            <a:extLst>
              <a:ext uri="{FF2B5EF4-FFF2-40B4-BE49-F238E27FC236}">
                <a16:creationId xmlns:a16="http://schemas.microsoft.com/office/drawing/2014/main" id="{0C315478-ED14-09CA-E202-1683ADE2C37C}"/>
              </a:ext>
            </a:extLst>
          </p:cNvPr>
          <p:cNvSpPr txBox="1"/>
          <p:nvPr/>
        </p:nvSpPr>
        <p:spPr>
          <a:xfrm>
            <a:off x="2334127" y="1443789"/>
            <a:ext cx="8103268" cy="3323987"/>
          </a:xfrm>
          <a:prstGeom prst="rect">
            <a:avLst/>
          </a:prstGeom>
          <a:noFill/>
        </p:spPr>
        <p:txBody>
          <a:bodyPr wrap="square" rtlCol="0">
            <a:spAutoFit/>
          </a:bodyPr>
          <a:lstStyle/>
          <a:p>
            <a:r>
              <a:rPr lang="en-US" sz="2400"/>
              <a:t>Franklin County Board of Commissioners</a:t>
            </a:r>
          </a:p>
          <a:p>
            <a:r>
              <a:rPr lang="en-US" sz="2400"/>
              <a:t>Purchasing Department</a:t>
            </a:r>
          </a:p>
          <a:p>
            <a:r>
              <a:rPr lang="en-US" sz="2400"/>
              <a:t>373 South High Street, 25th Floor</a:t>
            </a:r>
          </a:p>
          <a:p>
            <a:r>
              <a:rPr lang="en-US" sz="2400"/>
              <a:t>Columbus, Ohio 43215-6315</a:t>
            </a:r>
          </a:p>
          <a:p>
            <a:endParaRPr lang="en-US" sz="2400"/>
          </a:p>
          <a:p>
            <a:r>
              <a:rPr lang="en-US" sz="2400" b="1"/>
              <a:t>Phone:</a:t>
            </a:r>
            <a:r>
              <a:rPr lang="en-US" sz="2400"/>
              <a:t>  614-525-3750</a:t>
            </a:r>
          </a:p>
          <a:p>
            <a:r>
              <a:rPr lang="en-US" sz="2400" b="1"/>
              <a:t>Email:</a:t>
            </a:r>
            <a:r>
              <a:rPr lang="en-US" sz="2400"/>
              <a:t> Procurement@franklincountyohio.gov</a:t>
            </a:r>
          </a:p>
          <a:p>
            <a:r>
              <a:rPr lang="en-US" sz="2400" b="1"/>
              <a:t>Website: </a:t>
            </a:r>
            <a:r>
              <a:rPr lang="en-US" sz="2400"/>
              <a:t>http://Purchasing.FranklinCountyOhio.gov</a:t>
            </a:r>
          </a:p>
          <a:p>
            <a:endParaRPr lang="en-US"/>
          </a:p>
        </p:txBody>
      </p:sp>
    </p:spTree>
    <p:extLst>
      <p:ext uri="{BB962C8B-B14F-4D97-AF65-F5344CB8AC3E}">
        <p14:creationId xmlns:p14="http://schemas.microsoft.com/office/powerpoint/2010/main" val="2860416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BA4EC339-7981-E680-394F-CBDB70D2A544}"/>
              </a:ext>
            </a:extLst>
          </p:cNvPr>
          <p:cNvPicPr>
            <a:picLocks noChangeAspect="1"/>
          </p:cNvPicPr>
          <p:nvPr/>
        </p:nvPicPr>
        <p:blipFill>
          <a:blip r:embed="rId2"/>
          <a:stretch>
            <a:fillRect/>
          </a:stretch>
        </p:blipFill>
        <p:spPr>
          <a:xfrm>
            <a:off x="8425021" y="4945807"/>
            <a:ext cx="3042168" cy="1237595"/>
          </a:xfrm>
          <a:prstGeom prst="rect">
            <a:avLst/>
          </a:prstGeom>
        </p:spPr>
      </p:pic>
      <p:sp>
        <p:nvSpPr>
          <p:cNvPr id="3" name="Title 2">
            <a:extLst>
              <a:ext uri="{FF2B5EF4-FFF2-40B4-BE49-F238E27FC236}">
                <a16:creationId xmlns:a16="http://schemas.microsoft.com/office/drawing/2014/main" id="{6DBA51D4-06C6-D489-A21E-2799DB5CA764}"/>
              </a:ext>
            </a:extLst>
          </p:cNvPr>
          <p:cNvSpPr>
            <a:spLocks noGrp="1"/>
          </p:cNvSpPr>
          <p:nvPr>
            <p:ph type="title"/>
          </p:nvPr>
        </p:nvSpPr>
        <p:spPr/>
        <p:txBody>
          <a:bodyPr/>
          <a:lstStyle/>
          <a:p>
            <a:r>
              <a:rPr lang="en-US"/>
              <a:t>Purchasing Team</a:t>
            </a:r>
          </a:p>
        </p:txBody>
      </p:sp>
      <p:sp>
        <p:nvSpPr>
          <p:cNvPr id="4" name="Content Placeholder 3">
            <a:extLst>
              <a:ext uri="{FF2B5EF4-FFF2-40B4-BE49-F238E27FC236}">
                <a16:creationId xmlns:a16="http://schemas.microsoft.com/office/drawing/2014/main" id="{A5585923-394A-5EC9-4B2B-5A5B983F7DA4}"/>
              </a:ext>
            </a:extLst>
          </p:cNvPr>
          <p:cNvSpPr>
            <a:spLocks noGrp="1"/>
          </p:cNvSpPr>
          <p:nvPr>
            <p:ph sz="half" idx="1"/>
          </p:nvPr>
        </p:nvSpPr>
        <p:spPr/>
        <p:txBody>
          <a:bodyPr vert="horz" lIns="91440" tIns="45720" rIns="91440" bIns="45720" rtlCol="0" anchor="t">
            <a:normAutofit/>
          </a:bodyPr>
          <a:lstStyle/>
          <a:p>
            <a:pPr marL="0" indent="0">
              <a:buNone/>
            </a:pPr>
            <a:endParaRPr lang="en-US"/>
          </a:p>
          <a:p>
            <a:pPr marL="0" indent="0">
              <a:buNone/>
            </a:pPr>
            <a:r>
              <a:rPr lang="en-US" b="1"/>
              <a:t>Sharon Sabree</a:t>
            </a:r>
          </a:p>
          <a:p>
            <a:pPr marL="0" indent="0">
              <a:buNone/>
            </a:pPr>
            <a:r>
              <a:rPr lang="en-US"/>
              <a:t>Fiscal Support</a:t>
            </a:r>
          </a:p>
        </p:txBody>
      </p:sp>
      <p:sp>
        <p:nvSpPr>
          <p:cNvPr id="5" name="Content Placeholder 4">
            <a:extLst>
              <a:ext uri="{FF2B5EF4-FFF2-40B4-BE49-F238E27FC236}">
                <a16:creationId xmlns:a16="http://schemas.microsoft.com/office/drawing/2014/main" id="{DB82964C-895D-53A6-3DDF-B93E34D19ECD}"/>
              </a:ext>
            </a:extLst>
          </p:cNvPr>
          <p:cNvSpPr>
            <a:spLocks noGrp="1"/>
          </p:cNvSpPr>
          <p:nvPr>
            <p:ph sz="half" idx="2"/>
          </p:nvPr>
        </p:nvSpPr>
        <p:spPr/>
        <p:txBody>
          <a:bodyPr vert="horz" lIns="91440" tIns="45720" rIns="91440" bIns="45720" rtlCol="0" anchor="t">
            <a:normAutofit/>
          </a:bodyPr>
          <a:lstStyle/>
          <a:p>
            <a:pPr marL="0" indent="0">
              <a:buNone/>
            </a:pPr>
            <a:endParaRPr lang="en-US"/>
          </a:p>
          <a:p>
            <a:pPr marL="0" indent="0">
              <a:buNone/>
            </a:pPr>
            <a:r>
              <a:rPr lang="en-US" b="1"/>
              <a:t>Lauren Graessle</a:t>
            </a:r>
          </a:p>
          <a:p>
            <a:pPr marL="0" indent="0">
              <a:buNone/>
            </a:pPr>
            <a:r>
              <a:rPr lang="en-US"/>
              <a:t>Assistant Director,</a:t>
            </a:r>
          </a:p>
          <a:p>
            <a:pPr marL="0" indent="0">
              <a:buNone/>
            </a:pPr>
            <a:r>
              <a:rPr lang="en-US"/>
              <a:t>Procurement</a:t>
            </a:r>
          </a:p>
        </p:txBody>
      </p:sp>
    </p:spTree>
    <p:extLst>
      <p:ext uri="{BB962C8B-B14F-4D97-AF65-F5344CB8AC3E}">
        <p14:creationId xmlns:p14="http://schemas.microsoft.com/office/powerpoint/2010/main" val="4677572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DB8316-61D1-6C1E-1DE0-CEB9D6AF6662}"/>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55AE2CD8-D38A-FBA8-AD2C-D26C6D8D0B09}"/>
              </a:ext>
            </a:extLst>
          </p:cNvPr>
          <p:cNvPicPr>
            <a:picLocks noChangeAspect="1"/>
          </p:cNvPicPr>
          <p:nvPr/>
        </p:nvPicPr>
        <p:blipFill>
          <a:blip r:embed="rId2"/>
          <a:stretch>
            <a:fillRect/>
          </a:stretch>
        </p:blipFill>
        <p:spPr>
          <a:xfrm>
            <a:off x="8425021" y="4945807"/>
            <a:ext cx="3042168" cy="1237595"/>
          </a:xfrm>
          <a:prstGeom prst="rect">
            <a:avLst/>
          </a:prstGeom>
        </p:spPr>
      </p:pic>
      <p:sp>
        <p:nvSpPr>
          <p:cNvPr id="3" name="Title 2">
            <a:extLst>
              <a:ext uri="{FF2B5EF4-FFF2-40B4-BE49-F238E27FC236}">
                <a16:creationId xmlns:a16="http://schemas.microsoft.com/office/drawing/2014/main" id="{CAF04CBC-5BA8-8E1E-52E8-FA462F02270D}"/>
              </a:ext>
            </a:extLst>
          </p:cNvPr>
          <p:cNvSpPr>
            <a:spLocks noGrp="1"/>
          </p:cNvSpPr>
          <p:nvPr>
            <p:ph type="title"/>
          </p:nvPr>
        </p:nvSpPr>
        <p:spPr>
          <a:xfrm>
            <a:off x="838200" y="150380"/>
            <a:ext cx="10515600" cy="1325563"/>
          </a:xfrm>
        </p:spPr>
        <p:txBody>
          <a:bodyPr>
            <a:normAutofit/>
          </a:bodyPr>
          <a:lstStyle/>
          <a:p>
            <a:r>
              <a:rPr lang="en-US" sz="4400"/>
              <a:t>Requisition Entry</a:t>
            </a:r>
          </a:p>
        </p:txBody>
      </p:sp>
      <p:sp>
        <p:nvSpPr>
          <p:cNvPr id="13" name="TextBox 12">
            <a:extLst>
              <a:ext uri="{FF2B5EF4-FFF2-40B4-BE49-F238E27FC236}">
                <a16:creationId xmlns:a16="http://schemas.microsoft.com/office/drawing/2014/main" id="{36D5974B-F72D-18A1-758D-13019746C964}"/>
              </a:ext>
            </a:extLst>
          </p:cNvPr>
          <p:cNvSpPr txBox="1"/>
          <p:nvPr/>
        </p:nvSpPr>
        <p:spPr>
          <a:xfrm>
            <a:off x="509656" y="1065320"/>
            <a:ext cx="10965238" cy="3545586"/>
          </a:xfrm>
          <a:prstGeom prst="rect">
            <a:avLst/>
          </a:prstGeom>
          <a:noFill/>
        </p:spPr>
        <p:txBody>
          <a:bodyPr wrap="square" lIns="91440" tIns="45720" rIns="91440" bIns="45720" anchor="t">
            <a:spAutoFit/>
          </a:bodyPr>
          <a:lstStyle/>
          <a:p>
            <a:pPr marL="285750" indent="-228600" defTabSz="914400">
              <a:lnSpc>
                <a:spcPct val="90000"/>
              </a:lnSpc>
              <a:spcAft>
                <a:spcPts val="600"/>
              </a:spcAft>
              <a:buFont typeface="Arial" panose="020B0604020202020204" pitchFamily="34" charset="0"/>
              <a:buChar char="•"/>
            </a:pPr>
            <a:endParaRPr lang="en-US" sz="2400">
              <a:gradFill>
                <a:gsLst>
                  <a:gs pos="34000">
                    <a:schemeClr val="tx1">
                      <a:lumMod val="93000"/>
                    </a:schemeClr>
                  </a:gs>
                  <a:gs pos="0">
                    <a:schemeClr val="bg1">
                      <a:lumMod val="25000"/>
                      <a:lumOff val="75000"/>
                    </a:schemeClr>
                  </a:gs>
                  <a:gs pos="100000">
                    <a:schemeClr val="tx2">
                      <a:lumMod val="0"/>
                      <a:lumOff val="100000"/>
                    </a:schemeClr>
                  </a:gs>
                </a:gsLst>
                <a:lin ang="4800000" scaled="0"/>
              </a:gradFill>
            </a:endParaRPr>
          </a:p>
          <a:p>
            <a:pPr marL="285750" indent="-228600" defTabSz="914400">
              <a:lnSpc>
                <a:spcPct val="90000"/>
              </a:lnSpc>
              <a:spcAft>
                <a:spcPts val="600"/>
              </a:spcAft>
              <a:buFont typeface="Arial" panose="020B0604020202020204" pitchFamily="34" charset="0"/>
              <a:buChar char="•"/>
            </a:pPr>
            <a:r>
              <a:rPr lang="en-US" sz="2400">
                <a:gradFill>
                  <a:gsLst>
                    <a:gs pos="34000">
                      <a:schemeClr val="tx1">
                        <a:lumMod val="93000"/>
                      </a:schemeClr>
                    </a:gs>
                    <a:gs pos="0">
                      <a:schemeClr val="bg1">
                        <a:lumMod val="25000"/>
                        <a:lumOff val="75000"/>
                      </a:schemeClr>
                    </a:gs>
                    <a:gs pos="100000">
                      <a:schemeClr val="tx2">
                        <a:lumMod val="0"/>
                        <a:lumOff val="100000"/>
                      </a:schemeClr>
                    </a:gs>
                  </a:gsLst>
                  <a:lin ang="4800000" scaled="0"/>
                </a:gradFill>
              </a:rPr>
              <a:t>Deadline for all requisitions to Purchasing is NOON on Tuesdays.</a:t>
            </a:r>
          </a:p>
          <a:p>
            <a:pPr marL="285750" indent="-228600" defTabSz="914400">
              <a:lnSpc>
                <a:spcPct val="90000"/>
              </a:lnSpc>
              <a:spcAft>
                <a:spcPts val="600"/>
              </a:spcAft>
              <a:buFont typeface="Arial" panose="020B0604020202020204" pitchFamily="34" charset="0"/>
              <a:buChar char="•"/>
            </a:pPr>
            <a:endParaRPr lang="en-US" sz="2400">
              <a:gradFill>
                <a:gsLst>
                  <a:gs pos="34000">
                    <a:schemeClr val="tx1">
                      <a:lumMod val="93000"/>
                    </a:schemeClr>
                  </a:gs>
                  <a:gs pos="0">
                    <a:schemeClr val="bg1">
                      <a:lumMod val="25000"/>
                      <a:lumOff val="75000"/>
                    </a:schemeClr>
                  </a:gs>
                  <a:gs pos="100000">
                    <a:schemeClr val="tx2">
                      <a:lumMod val="0"/>
                      <a:lumOff val="100000"/>
                    </a:schemeClr>
                  </a:gs>
                </a:gsLst>
                <a:lin ang="4800000" scaled="0"/>
              </a:gradFill>
            </a:endParaRPr>
          </a:p>
          <a:p>
            <a:pPr marL="285750" indent="-228600" defTabSz="914400">
              <a:lnSpc>
                <a:spcPct val="90000"/>
              </a:lnSpc>
              <a:spcAft>
                <a:spcPts val="600"/>
              </a:spcAft>
              <a:buFont typeface="Arial" panose="020B0604020202020204" pitchFamily="34" charset="0"/>
              <a:buChar char="•"/>
            </a:pPr>
            <a:r>
              <a:rPr lang="en-US" sz="2400">
                <a:gradFill>
                  <a:gsLst>
                    <a:gs pos="34000">
                      <a:schemeClr val="tx1">
                        <a:lumMod val="93000"/>
                      </a:schemeClr>
                    </a:gs>
                    <a:gs pos="0">
                      <a:schemeClr val="bg1">
                        <a:lumMod val="25000"/>
                        <a:lumOff val="75000"/>
                      </a:schemeClr>
                    </a:gs>
                    <a:gs pos="100000">
                      <a:schemeClr val="tx2">
                        <a:lumMod val="0"/>
                        <a:lumOff val="100000"/>
                      </a:schemeClr>
                    </a:gs>
                  </a:gsLst>
                  <a:lin ang="4800000" scaled="0"/>
                </a:gradFill>
              </a:rPr>
              <a:t>The process begins with a need determined by the Agency.</a:t>
            </a:r>
          </a:p>
          <a:p>
            <a:pPr marL="285750" indent="-228600" defTabSz="914400">
              <a:lnSpc>
                <a:spcPct val="90000"/>
              </a:lnSpc>
              <a:spcAft>
                <a:spcPts val="600"/>
              </a:spcAft>
              <a:buFont typeface="Arial" panose="020B0604020202020204" pitchFamily="34" charset="0"/>
              <a:buChar char="•"/>
            </a:pPr>
            <a:endParaRPr lang="en-US" sz="2400">
              <a:gradFill>
                <a:gsLst>
                  <a:gs pos="34000">
                    <a:schemeClr val="tx1">
                      <a:lumMod val="93000"/>
                    </a:schemeClr>
                  </a:gs>
                  <a:gs pos="0">
                    <a:schemeClr val="bg1">
                      <a:lumMod val="25000"/>
                      <a:lumOff val="75000"/>
                    </a:schemeClr>
                  </a:gs>
                  <a:gs pos="100000">
                    <a:schemeClr val="tx2">
                      <a:lumMod val="0"/>
                      <a:lumOff val="100000"/>
                    </a:schemeClr>
                  </a:gs>
                </a:gsLst>
                <a:lin ang="4800000" scaled="0"/>
              </a:gradFill>
            </a:endParaRPr>
          </a:p>
          <a:p>
            <a:pPr marL="285750" indent="-228600" defTabSz="914400">
              <a:lnSpc>
                <a:spcPct val="90000"/>
              </a:lnSpc>
              <a:spcAft>
                <a:spcPts val="600"/>
              </a:spcAft>
              <a:buFont typeface="Arial" panose="020B0604020202020204" pitchFamily="34" charset="0"/>
              <a:buChar char="•"/>
            </a:pPr>
            <a:r>
              <a:rPr lang="en-US" sz="2400">
                <a:gradFill>
                  <a:gsLst>
                    <a:gs pos="34000">
                      <a:schemeClr val="tx1">
                        <a:lumMod val="93000"/>
                      </a:schemeClr>
                    </a:gs>
                    <a:gs pos="0">
                      <a:schemeClr val="bg1">
                        <a:lumMod val="25000"/>
                        <a:lumOff val="75000"/>
                      </a:schemeClr>
                    </a:gs>
                    <a:gs pos="100000">
                      <a:schemeClr val="tx2">
                        <a:lumMod val="0"/>
                        <a:lumOff val="100000"/>
                      </a:schemeClr>
                    </a:gs>
                  </a:gsLst>
                  <a:lin ang="4800000" scaled="0"/>
                </a:gradFill>
              </a:rPr>
              <a:t>Requisitions are entered into ERP by the department number, the organization, and the object codes. Once the correct department code is determined, the requisition number is auto-populated. </a:t>
            </a:r>
          </a:p>
          <a:p>
            <a:pPr marL="285750" indent="-228600" defTabSz="914400">
              <a:lnSpc>
                <a:spcPct val="90000"/>
              </a:lnSpc>
              <a:spcAft>
                <a:spcPts val="600"/>
              </a:spcAft>
              <a:buFont typeface="Arial" panose="020B0604020202020204" pitchFamily="34" charset="0"/>
              <a:buChar char="•"/>
            </a:pPr>
            <a:endParaRPr lang="en-US" sz="2400">
              <a:gradFill>
                <a:gsLst>
                  <a:gs pos="34000">
                    <a:schemeClr val="tx1">
                      <a:lumMod val="93000"/>
                    </a:schemeClr>
                  </a:gs>
                  <a:gs pos="0">
                    <a:schemeClr val="bg1">
                      <a:lumMod val="25000"/>
                      <a:lumOff val="75000"/>
                    </a:schemeClr>
                  </a:gs>
                  <a:gs pos="100000">
                    <a:schemeClr val="tx2">
                      <a:lumMod val="0"/>
                      <a:lumOff val="100000"/>
                    </a:schemeClr>
                  </a:gs>
                </a:gsLst>
                <a:lin ang="4800000" scaled="0"/>
              </a:gradFill>
            </a:endParaRPr>
          </a:p>
        </p:txBody>
      </p:sp>
    </p:spTree>
    <p:extLst>
      <p:ext uri="{BB962C8B-B14F-4D97-AF65-F5344CB8AC3E}">
        <p14:creationId xmlns:p14="http://schemas.microsoft.com/office/powerpoint/2010/main" val="5256652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8A286C6-C31C-B0DA-DD17-F8917D68F179}"/>
              </a:ext>
            </a:extLst>
          </p:cNvPr>
          <p:cNvSpPr txBox="1"/>
          <p:nvPr/>
        </p:nvSpPr>
        <p:spPr>
          <a:xfrm>
            <a:off x="603250" y="1490008"/>
            <a:ext cx="11099800" cy="1938992"/>
          </a:xfrm>
          <a:prstGeom prst="rect">
            <a:avLst/>
          </a:prstGeom>
          <a:noFill/>
        </p:spPr>
        <p:txBody>
          <a:bodyPr wrap="square" rtlCol="0">
            <a:spAutoFit/>
          </a:bodyPr>
          <a:lstStyle/>
          <a:p>
            <a:pPr marL="342900" indent="-342900">
              <a:buFont typeface="Arial" panose="020B0604020202020204" pitchFamily="34" charset="0"/>
              <a:buChar char="•"/>
            </a:pPr>
            <a:r>
              <a:rPr lang="en-US" sz="2400"/>
              <a:t>Once the requisition has been entered into ERP correctly, each agency has an approval path for purposes of checks and balances.</a:t>
            </a:r>
          </a:p>
          <a:p>
            <a:pPr marL="342900" indent="-342900">
              <a:buFont typeface="Arial" panose="020B0604020202020204" pitchFamily="34" charset="0"/>
              <a:buChar char="•"/>
            </a:pPr>
            <a:endParaRPr lang="en-US" sz="2400"/>
          </a:p>
          <a:p>
            <a:pPr marL="342900" indent="-342900">
              <a:buFont typeface="Arial" panose="020B0604020202020204" pitchFamily="34" charset="0"/>
              <a:buChar char="•"/>
            </a:pPr>
            <a:endParaRPr lang="en-US" sz="2400"/>
          </a:p>
          <a:p>
            <a:pPr marL="342900" indent="-342900">
              <a:buFont typeface="Arial" panose="020B0604020202020204" pitchFamily="34" charset="0"/>
              <a:buChar char="•"/>
            </a:pPr>
            <a:r>
              <a:rPr lang="en-US" sz="2400"/>
              <a:t>When the approval path is complete, the requisition will be sent to Purchasing. </a:t>
            </a:r>
          </a:p>
        </p:txBody>
      </p:sp>
    </p:spTree>
    <p:extLst>
      <p:ext uri="{BB962C8B-B14F-4D97-AF65-F5344CB8AC3E}">
        <p14:creationId xmlns:p14="http://schemas.microsoft.com/office/powerpoint/2010/main" val="29602769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1ABB41-A8F1-4648-A0F8-2BB72184419E}"/>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FBF0A63E-1DCD-F68C-7716-97A2664D751B}"/>
              </a:ext>
            </a:extLst>
          </p:cNvPr>
          <p:cNvPicPr>
            <a:picLocks noChangeAspect="1"/>
          </p:cNvPicPr>
          <p:nvPr/>
        </p:nvPicPr>
        <p:blipFill>
          <a:blip r:embed="rId2"/>
          <a:stretch>
            <a:fillRect/>
          </a:stretch>
        </p:blipFill>
        <p:spPr>
          <a:xfrm>
            <a:off x="8425021" y="4945807"/>
            <a:ext cx="3042168" cy="1237595"/>
          </a:xfrm>
          <a:prstGeom prst="rect">
            <a:avLst/>
          </a:prstGeom>
        </p:spPr>
      </p:pic>
      <p:pic>
        <p:nvPicPr>
          <p:cNvPr id="4" name="Picture 3">
            <a:extLst>
              <a:ext uri="{FF2B5EF4-FFF2-40B4-BE49-F238E27FC236}">
                <a16:creationId xmlns:a16="http://schemas.microsoft.com/office/drawing/2014/main" id="{2880CD05-08F3-3D7F-5CC2-C98ACD3FED74}"/>
              </a:ext>
            </a:extLst>
          </p:cNvPr>
          <p:cNvPicPr>
            <a:picLocks noChangeAspect="1"/>
          </p:cNvPicPr>
          <p:nvPr/>
        </p:nvPicPr>
        <p:blipFill>
          <a:blip r:embed="rId3"/>
          <a:stretch>
            <a:fillRect/>
          </a:stretch>
        </p:blipFill>
        <p:spPr>
          <a:xfrm>
            <a:off x="328067" y="241748"/>
            <a:ext cx="11286907" cy="4340528"/>
          </a:xfrm>
          <a:prstGeom prst="rect">
            <a:avLst/>
          </a:prstGeom>
        </p:spPr>
      </p:pic>
    </p:spTree>
    <p:extLst>
      <p:ext uri="{BB962C8B-B14F-4D97-AF65-F5344CB8AC3E}">
        <p14:creationId xmlns:p14="http://schemas.microsoft.com/office/powerpoint/2010/main" val="34013965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30551E-6514-8828-10AF-669783BA0A6E}"/>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E0CDA8EB-5D3C-30AC-672F-B8E98A90F836}"/>
              </a:ext>
            </a:extLst>
          </p:cNvPr>
          <p:cNvPicPr>
            <a:picLocks noChangeAspect="1"/>
          </p:cNvPicPr>
          <p:nvPr/>
        </p:nvPicPr>
        <p:blipFill>
          <a:blip r:embed="rId2"/>
          <a:stretch>
            <a:fillRect/>
          </a:stretch>
        </p:blipFill>
        <p:spPr>
          <a:xfrm>
            <a:off x="8425021" y="4945807"/>
            <a:ext cx="3042168" cy="1237595"/>
          </a:xfrm>
          <a:prstGeom prst="rect">
            <a:avLst/>
          </a:prstGeom>
        </p:spPr>
      </p:pic>
      <p:pic>
        <p:nvPicPr>
          <p:cNvPr id="5" name="Picture 4" descr="Graphical user interface&#10;&#10;AI-generated content may be incorrect.">
            <a:extLst>
              <a:ext uri="{FF2B5EF4-FFF2-40B4-BE49-F238E27FC236}">
                <a16:creationId xmlns:a16="http://schemas.microsoft.com/office/drawing/2014/main" id="{27847744-993F-63AC-999B-3784671DE0E9}"/>
              </a:ext>
            </a:extLst>
          </p:cNvPr>
          <p:cNvPicPr>
            <a:picLocks noChangeAspect="1"/>
          </p:cNvPicPr>
          <p:nvPr/>
        </p:nvPicPr>
        <p:blipFill>
          <a:blip r:embed="rId3"/>
          <a:stretch>
            <a:fillRect/>
          </a:stretch>
        </p:blipFill>
        <p:spPr>
          <a:xfrm>
            <a:off x="446729" y="256084"/>
            <a:ext cx="11075176" cy="4340471"/>
          </a:xfrm>
          <a:prstGeom prst="rect">
            <a:avLst/>
          </a:prstGeom>
        </p:spPr>
      </p:pic>
      <p:pic>
        <p:nvPicPr>
          <p:cNvPr id="6" name="Graphic 5" descr="Arrow Right with solid fill">
            <a:extLst>
              <a:ext uri="{FF2B5EF4-FFF2-40B4-BE49-F238E27FC236}">
                <a16:creationId xmlns:a16="http://schemas.microsoft.com/office/drawing/2014/main" id="{94AFD47F-6C94-9759-7A0A-2C80A99B7E8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10740000">
            <a:off x="2569572" y="1942137"/>
            <a:ext cx="476469" cy="485228"/>
          </a:xfrm>
          <a:prstGeom prst="rect">
            <a:avLst/>
          </a:prstGeom>
        </p:spPr>
      </p:pic>
    </p:spTree>
    <p:extLst>
      <p:ext uri="{BB962C8B-B14F-4D97-AF65-F5344CB8AC3E}">
        <p14:creationId xmlns:p14="http://schemas.microsoft.com/office/powerpoint/2010/main" val="17813696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EE75EB-2DCE-5DF8-39BD-55B40A036CB1}"/>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BE247FA5-FD62-8AE9-5E85-2CB18BFAD59D}"/>
              </a:ext>
            </a:extLst>
          </p:cNvPr>
          <p:cNvPicPr>
            <a:picLocks noChangeAspect="1"/>
          </p:cNvPicPr>
          <p:nvPr/>
        </p:nvPicPr>
        <p:blipFill>
          <a:blip r:embed="rId2"/>
          <a:stretch>
            <a:fillRect/>
          </a:stretch>
        </p:blipFill>
        <p:spPr>
          <a:xfrm>
            <a:off x="8425021" y="4945807"/>
            <a:ext cx="3042168" cy="1237595"/>
          </a:xfrm>
          <a:prstGeom prst="rect">
            <a:avLst/>
          </a:prstGeom>
        </p:spPr>
      </p:pic>
      <p:pic>
        <p:nvPicPr>
          <p:cNvPr id="3" name="Picture 2">
            <a:extLst>
              <a:ext uri="{FF2B5EF4-FFF2-40B4-BE49-F238E27FC236}">
                <a16:creationId xmlns:a16="http://schemas.microsoft.com/office/drawing/2014/main" id="{F7C84E40-D0DB-359C-8796-31A675DC6514}"/>
              </a:ext>
            </a:extLst>
          </p:cNvPr>
          <p:cNvPicPr>
            <a:picLocks noChangeAspect="1"/>
          </p:cNvPicPr>
          <p:nvPr/>
        </p:nvPicPr>
        <p:blipFill>
          <a:blip r:embed="rId3"/>
          <a:stretch>
            <a:fillRect/>
          </a:stretch>
        </p:blipFill>
        <p:spPr>
          <a:xfrm>
            <a:off x="770143" y="224413"/>
            <a:ext cx="10651713" cy="4357687"/>
          </a:xfrm>
          <a:prstGeom prst="rect">
            <a:avLst/>
          </a:prstGeom>
        </p:spPr>
      </p:pic>
      <p:pic>
        <p:nvPicPr>
          <p:cNvPr id="5" name="Graphic 4" descr="Arrow Right with solid fill">
            <a:extLst>
              <a:ext uri="{FF2B5EF4-FFF2-40B4-BE49-F238E27FC236}">
                <a16:creationId xmlns:a16="http://schemas.microsoft.com/office/drawing/2014/main" id="{749FDE91-E651-A65F-8FA7-B30212332D9A}"/>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10740000">
            <a:off x="1904028" y="2839175"/>
            <a:ext cx="476469" cy="485228"/>
          </a:xfrm>
          <a:prstGeom prst="rect">
            <a:avLst/>
          </a:prstGeom>
        </p:spPr>
      </p:pic>
    </p:spTree>
    <p:extLst>
      <p:ext uri="{BB962C8B-B14F-4D97-AF65-F5344CB8AC3E}">
        <p14:creationId xmlns:p14="http://schemas.microsoft.com/office/powerpoint/2010/main" val="32032354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9AD930-D58F-B171-4AD8-203F1B207864}"/>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F8B07450-C35F-3E30-988C-BAC11EAADBF7}"/>
              </a:ext>
            </a:extLst>
          </p:cNvPr>
          <p:cNvPicPr>
            <a:picLocks noChangeAspect="1"/>
          </p:cNvPicPr>
          <p:nvPr/>
        </p:nvPicPr>
        <p:blipFill>
          <a:blip r:embed="rId2"/>
          <a:stretch>
            <a:fillRect/>
          </a:stretch>
        </p:blipFill>
        <p:spPr>
          <a:xfrm>
            <a:off x="8486256" y="5074305"/>
            <a:ext cx="3042168" cy="1237595"/>
          </a:xfrm>
          <a:prstGeom prst="rect">
            <a:avLst/>
          </a:prstGeom>
        </p:spPr>
      </p:pic>
      <p:sp>
        <p:nvSpPr>
          <p:cNvPr id="2" name="TextBox 1">
            <a:extLst>
              <a:ext uri="{FF2B5EF4-FFF2-40B4-BE49-F238E27FC236}">
                <a16:creationId xmlns:a16="http://schemas.microsoft.com/office/drawing/2014/main" id="{DBD01AB1-B098-9E53-CEAC-3EA199A92360}"/>
              </a:ext>
            </a:extLst>
          </p:cNvPr>
          <p:cNvSpPr txBox="1"/>
          <p:nvPr/>
        </p:nvSpPr>
        <p:spPr>
          <a:xfrm>
            <a:off x="771900" y="333622"/>
            <a:ext cx="9235440" cy="5940088"/>
          </a:xfrm>
          <a:prstGeom prst="rect">
            <a:avLst/>
          </a:prstGeom>
          <a:noFill/>
        </p:spPr>
        <p:txBody>
          <a:bodyPr wrap="square" lIns="0" tIns="0" rIns="0" bIns="0" rtlCol="0" anchor="t">
            <a:spAutoFit/>
          </a:bodyPr>
          <a:lstStyle/>
          <a:p>
            <a:r>
              <a:rPr lang="en-US" sz="3200"/>
              <a:t>PO ‘s</a:t>
            </a:r>
          </a:p>
          <a:p>
            <a:endParaRPr lang="en-US"/>
          </a:p>
          <a:p>
            <a:pPr marL="285750" indent="-285750">
              <a:buFont typeface="Arial" panose="020B0604020202020204" pitchFamily="34" charset="0"/>
              <a:buChar char="•"/>
            </a:pPr>
            <a:endParaRPr lang="en-US" sz="2400"/>
          </a:p>
          <a:p>
            <a:pPr marL="285750" indent="-285750">
              <a:buFont typeface="Arial" panose="020B0604020202020204" pitchFamily="34" charset="0"/>
              <a:buChar char="•"/>
            </a:pPr>
            <a:r>
              <a:rPr lang="en-US" sz="2400"/>
              <a:t>Once the agency completes the approval process, the requisition is released to the Purchasing Department Requisition Conversion queue, where it is sorted and compliance verified for batching.</a:t>
            </a:r>
          </a:p>
          <a:p>
            <a:pPr marL="285750" indent="-285750">
              <a:buFont typeface="Arial" panose="020B0604020202020204" pitchFamily="34" charset="0"/>
              <a:buChar char="•"/>
            </a:pPr>
            <a:endParaRPr lang="en-US" sz="2400"/>
          </a:p>
          <a:p>
            <a:pPr marL="285750" indent="-285750">
              <a:buFont typeface="Arial" panose="020B0604020202020204" pitchFamily="34" charset="0"/>
              <a:buChar char="•"/>
            </a:pPr>
            <a:r>
              <a:rPr lang="en-US" sz="2400"/>
              <a:t>When the compliance verification is complete, purchasing will batch the requisition, which will then be converted to a PO  for the next General Session agenda.</a:t>
            </a:r>
            <a:endParaRPr lang="en-US"/>
          </a:p>
          <a:p>
            <a:pPr marL="285750" indent="-285750">
              <a:buFont typeface="Arial" panose="020B0604020202020204" pitchFamily="34" charset="0"/>
              <a:buChar char="•"/>
            </a:pPr>
            <a:endParaRPr lang="en-US" sz="2400"/>
          </a:p>
          <a:p>
            <a:pPr marL="285750" indent="-285750">
              <a:buFont typeface="Arial" panose="020B0604020202020204" pitchFamily="34" charset="0"/>
              <a:buChar char="•"/>
            </a:pPr>
            <a:endParaRPr lang="en-US" sz="2400"/>
          </a:p>
          <a:p>
            <a:pPr marL="285750" indent="-285750">
              <a:buFont typeface="Arial" panose="020B0604020202020204" pitchFamily="34" charset="0"/>
              <a:buChar char="•"/>
            </a:pPr>
            <a:endParaRPr lang="en-US" sz="2400"/>
          </a:p>
          <a:p>
            <a:pPr marL="285750" indent="-285750">
              <a:buFont typeface="Arial" panose="020B0604020202020204" pitchFamily="34" charset="0"/>
              <a:buChar char="•"/>
            </a:pPr>
            <a:endParaRPr lang="en-US" sz="2400"/>
          </a:p>
          <a:p>
            <a:pPr marL="285750" indent="-285750">
              <a:buFont typeface="Arial" panose="020B0604020202020204" pitchFamily="34" charset="0"/>
              <a:buChar char="•"/>
            </a:pPr>
            <a:endParaRPr lang="en-US" sz="2400"/>
          </a:p>
          <a:p>
            <a:pPr marL="285750" indent="-285750">
              <a:buFont typeface="Arial" panose="020B0604020202020204" pitchFamily="34" charset="0"/>
              <a:buChar char="•"/>
            </a:pPr>
            <a:endParaRPr lang="en-US" sz="2400"/>
          </a:p>
        </p:txBody>
      </p:sp>
    </p:spTree>
    <p:extLst>
      <p:ext uri="{BB962C8B-B14F-4D97-AF65-F5344CB8AC3E}">
        <p14:creationId xmlns:p14="http://schemas.microsoft.com/office/powerpoint/2010/main" val="4314553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BC4F216-096D-D15D-0764-CBC89BBA01D7}"/>
              </a:ext>
            </a:extLst>
          </p:cNvPr>
          <p:cNvSpPr>
            <a:spLocks noGrp="1"/>
          </p:cNvSpPr>
          <p:nvPr>
            <p:ph sz="half" idx="1"/>
          </p:nvPr>
        </p:nvSpPr>
        <p:spPr>
          <a:xfrm>
            <a:off x="459600" y="333368"/>
            <a:ext cx="10725636" cy="5164820"/>
          </a:xfrm>
        </p:spPr>
        <p:txBody>
          <a:bodyPr vert="horz" lIns="91440" tIns="45720" rIns="91440" bIns="45720" rtlCol="0" anchor="t">
            <a:normAutofit lnSpcReduction="10000"/>
          </a:bodyPr>
          <a:lstStyle/>
          <a:p>
            <a:pPr marL="0" indent="0">
              <a:buNone/>
            </a:pPr>
            <a:r>
              <a:rPr lang="en-US"/>
              <a:t>Contract Resolution</a:t>
            </a:r>
          </a:p>
          <a:p>
            <a:endParaRPr lang="en-US" sz="2400"/>
          </a:p>
          <a:p>
            <a:r>
              <a:rPr lang="en-US" sz="2400"/>
              <a:t>If the requisition is associated with a contract resolution, the agency must designate it as “CON RES” when entering it in ERP.</a:t>
            </a:r>
          </a:p>
          <a:p>
            <a:endParaRPr lang="en-US" sz="2400"/>
          </a:p>
          <a:p>
            <a:r>
              <a:rPr lang="en-US" sz="2400"/>
              <a:t>Purchasing will send the agency a PO Proof List. </a:t>
            </a:r>
          </a:p>
          <a:p>
            <a:endParaRPr lang="en-US" sz="2400"/>
          </a:p>
          <a:p>
            <a:r>
              <a:rPr lang="en-US" sz="2400"/>
              <a:t>The agency must upload the PO proof list with all other contract documents to CRMS by Friday at noon so that it can be added to the next General Session agenda.</a:t>
            </a:r>
          </a:p>
          <a:p>
            <a:endParaRPr lang="en-US" sz="2400"/>
          </a:p>
          <a:p>
            <a:r>
              <a:rPr lang="en-US" sz="2400"/>
              <a:t>Once the resolution is approved by the Board of Commissioners, the Resolution Number should be referenced every time a requisition is entered for this contract.</a:t>
            </a:r>
            <a:endParaRPr lang="en-US" sz="2400">
              <a:solidFill>
                <a:srgbClr val="FF0000"/>
              </a:solidFill>
            </a:endParaRPr>
          </a:p>
        </p:txBody>
      </p:sp>
      <p:pic>
        <p:nvPicPr>
          <p:cNvPr id="5" name="Picture 4">
            <a:extLst>
              <a:ext uri="{FF2B5EF4-FFF2-40B4-BE49-F238E27FC236}">
                <a16:creationId xmlns:a16="http://schemas.microsoft.com/office/drawing/2014/main" id="{05066DA0-A003-C034-2DF5-4C65F6E8B876}"/>
              </a:ext>
            </a:extLst>
          </p:cNvPr>
          <p:cNvPicPr>
            <a:picLocks noChangeAspect="1"/>
          </p:cNvPicPr>
          <p:nvPr/>
        </p:nvPicPr>
        <p:blipFill>
          <a:blip r:embed="rId2"/>
          <a:stretch>
            <a:fillRect/>
          </a:stretch>
        </p:blipFill>
        <p:spPr>
          <a:xfrm>
            <a:off x="8968856" y="5556905"/>
            <a:ext cx="3042168" cy="1237595"/>
          </a:xfrm>
          <a:prstGeom prst="rect">
            <a:avLst/>
          </a:prstGeom>
        </p:spPr>
      </p:pic>
      <mc:AlternateContent xmlns:mc="http://schemas.openxmlformats.org/markup-compatibility/2006">
        <mc:Choice xmlns:p14="http://schemas.microsoft.com/office/powerpoint/2010/main" Requires="p14">
          <p:contentPart p14:bwMode="auto" r:id="rId3">
            <p14:nvContentPartPr>
              <p14:cNvPr id="8" name="Ink 7">
                <a:extLst>
                  <a:ext uri="{FF2B5EF4-FFF2-40B4-BE49-F238E27FC236}">
                    <a16:creationId xmlns:a16="http://schemas.microsoft.com/office/drawing/2014/main" id="{E2AB3F3E-1065-716A-CC05-F4E85A5BECBA}"/>
                  </a:ext>
                </a:extLst>
              </p14:cNvPr>
              <p14:cNvContentPartPr/>
              <p14:nvPr/>
            </p14:nvContentPartPr>
            <p14:xfrm>
              <a:off x="13567833" y="3975100"/>
              <a:ext cx="12700" cy="12700"/>
            </p14:xfrm>
          </p:contentPart>
        </mc:Choice>
        <mc:Fallback>
          <p:pic>
            <p:nvPicPr>
              <p:cNvPr id="8" name="Ink 7">
                <a:extLst>
                  <a:ext uri="{FF2B5EF4-FFF2-40B4-BE49-F238E27FC236}">
                    <a16:creationId xmlns:a16="http://schemas.microsoft.com/office/drawing/2014/main" id="{E2AB3F3E-1065-716A-CC05-F4E85A5BECBA}"/>
                  </a:ext>
                </a:extLst>
              </p:cNvPr>
              <p:cNvPicPr/>
              <p:nvPr/>
            </p:nvPicPr>
            <p:blipFill>
              <a:blip r:embed="rId4"/>
              <a:stretch>
                <a:fillRect/>
              </a:stretch>
            </p:blipFill>
            <p:spPr>
              <a:xfrm>
                <a:off x="12932833" y="3340100"/>
                <a:ext cx="1270000" cy="1270000"/>
              </a:xfrm>
              <a:prstGeom prst="rect">
                <a:avLst/>
              </a:prstGeom>
            </p:spPr>
          </p:pic>
        </mc:Fallback>
      </mc:AlternateContent>
      <mc:AlternateContent xmlns:mc="http://schemas.openxmlformats.org/markup-compatibility/2006">
        <mc:Choice xmlns:p14="http://schemas.microsoft.com/office/powerpoint/2010/main" Requires="p14">
          <p:contentPart p14:bwMode="auto" r:id="rId5">
            <p14:nvContentPartPr>
              <p14:cNvPr id="9" name="Ink 8">
                <a:extLst>
                  <a:ext uri="{FF2B5EF4-FFF2-40B4-BE49-F238E27FC236}">
                    <a16:creationId xmlns:a16="http://schemas.microsoft.com/office/drawing/2014/main" id="{C669AB2F-6753-D1E8-D7BB-708E6DBE64A8}"/>
                  </a:ext>
                </a:extLst>
              </p14:cNvPr>
              <p14:cNvContentPartPr/>
              <p14:nvPr/>
            </p14:nvContentPartPr>
            <p14:xfrm>
              <a:off x="-3865033" y="1934633"/>
              <a:ext cx="12700" cy="12700"/>
            </p14:xfrm>
          </p:contentPart>
        </mc:Choice>
        <mc:Fallback>
          <p:pic>
            <p:nvPicPr>
              <p:cNvPr id="9" name="Ink 8">
                <a:extLst>
                  <a:ext uri="{FF2B5EF4-FFF2-40B4-BE49-F238E27FC236}">
                    <a16:creationId xmlns:a16="http://schemas.microsoft.com/office/drawing/2014/main" id="{C669AB2F-6753-D1E8-D7BB-708E6DBE64A8}"/>
                  </a:ext>
                </a:extLst>
              </p:cNvPr>
              <p:cNvPicPr/>
              <p:nvPr/>
            </p:nvPicPr>
            <p:blipFill>
              <a:blip r:embed="rId6"/>
              <a:stretch>
                <a:fillRect/>
              </a:stretch>
            </p:blipFill>
            <p:spPr>
              <a:xfrm>
                <a:off x="-4500033" y="1876906"/>
                <a:ext cx="1270000" cy="127000"/>
              </a:xfrm>
              <a:prstGeom prst="rect">
                <a:avLst/>
              </a:prstGeom>
            </p:spPr>
          </p:pic>
        </mc:Fallback>
      </mc:AlternateContent>
    </p:spTree>
    <p:extLst>
      <p:ext uri="{BB962C8B-B14F-4D97-AF65-F5344CB8AC3E}">
        <p14:creationId xmlns:p14="http://schemas.microsoft.com/office/powerpoint/2010/main" val="1916523237"/>
      </p:ext>
    </p:extLst>
  </p:cSld>
  <p:clrMapOvr>
    <a:masterClrMapping/>
  </p:clrMapOvr>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TM04033923[[fn=Depth]]</Template>
  <Application>Microsoft Office PowerPoint</Application>
  <PresentationFormat>Widescreen</PresentationFormat>
  <Slides>14</Slides>
  <Notes>1</Notes>
  <HiddenSlides>0</HiddenSlide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Depth</vt:lpstr>
      <vt:lpstr>2025  ERP Training</vt:lpstr>
      <vt:lpstr>Purchasing Team</vt:lpstr>
      <vt:lpstr>Requisition Entry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Content Manager</vt:lpstr>
      <vt:lpstr>Process for Rejecting and Deleting PO’s</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Freeman, Cynthia E</dc:creator>
  <cp:revision>1</cp:revision>
  <dcterms:created xsi:type="dcterms:W3CDTF">2025-10-13T13:48:49Z</dcterms:created>
  <dcterms:modified xsi:type="dcterms:W3CDTF">2025-10-28T12:58:16Z</dcterms:modified>
</cp:coreProperties>
</file>